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2"/>
  </p:notesMasterIdLst>
  <p:sldIdLst>
    <p:sldId id="256" r:id="rId2"/>
    <p:sldId id="285" r:id="rId3"/>
    <p:sldId id="261" r:id="rId4"/>
    <p:sldId id="268" r:id="rId5"/>
    <p:sldId id="260" r:id="rId6"/>
    <p:sldId id="269" r:id="rId7"/>
    <p:sldId id="262" r:id="rId8"/>
    <p:sldId id="287" r:id="rId9"/>
    <p:sldId id="263" r:id="rId10"/>
    <p:sldId id="271" r:id="rId11"/>
  </p:sldIdLst>
  <p:sldSz cx="9144000" cy="5143500" type="screen16x9"/>
  <p:notesSz cx="6858000" cy="9144000"/>
  <p:embeddedFontLst>
    <p:embeddedFont>
      <p:font typeface="Aquire" pitchFamily="50" charset="0"/>
      <p:regular r:id="rId13"/>
      <p:bold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ExtraBold" panose="00000900000000000000" pitchFamily="2" charset="0"/>
      <p:bold r:id="rId19"/>
      <p:boldItalic r:id="rId20"/>
    </p:embeddedFont>
    <p:embeddedFont>
      <p:font typeface="Poppins Light" panose="00000400000000000000" pitchFamily="2" charset="0"/>
      <p:regular r:id="rId21"/>
      <p:bold r:id="rId22"/>
      <p:italic r:id="rId23"/>
      <p:boldItalic r:id="rId24"/>
    </p:embeddedFont>
    <p:embeddedFont>
      <p:font typeface="Poppins SemiBold" panose="000007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2901">
          <p15:clr>
            <a:srgbClr val="9AA0A6"/>
          </p15:clr>
        </p15:guide>
        <p15:guide id="3" pos="456">
          <p15:clr>
            <a:srgbClr val="9AA0A6"/>
          </p15:clr>
        </p15:guide>
        <p15:guide id="4" pos="5304">
          <p15:clr>
            <a:srgbClr val="9AA0A6"/>
          </p15:clr>
        </p15:guide>
        <p15:guide id="5" pos="4122">
          <p15:clr>
            <a:srgbClr val="9AA0A6"/>
          </p15:clr>
        </p15:guide>
        <p15:guide id="6" pos="1638">
          <p15:clr>
            <a:srgbClr val="9AA0A6"/>
          </p15:clr>
        </p15:guide>
        <p15:guide id="7" orient="horz" pos="25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50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ACE931-72E5-4A16-8B54-ED6861188465}">
  <a:tblStyle styleId="{18ACE931-72E5-4A16-8B54-ED68611884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212" autoAdjust="0"/>
  </p:normalViewPr>
  <p:slideViewPr>
    <p:cSldViewPr snapToGrid="0">
      <p:cViewPr varScale="1">
        <p:scale>
          <a:sx n="98" d="100"/>
          <a:sy n="98" d="100"/>
        </p:scale>
        <p:origin x="1896" y="72"/>
      </p:cViewPr>
      <p:guideLst>
        <p:guide pos="2880"/>
        <p:guide orient="horz" pos="2901"/>
        <p:guide pos="456"/>
        <p:guide pos="5304"/>
        <p:guide pos="4122"/>
        <p:guide pos="1638"/>
        <p:guide orient="horz" pos="25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0" name="Google Shape;91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1" name="Google Shape;91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Simon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1" name="Google Shape;12871;g6b368d4e4a_1_14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2" name="Google Shape;12872;g6b368d4e4a_1_14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5" name="Google Shape;14105;g6b368d4e4a_1_14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6" name="Google Shape;14106;g6b368d4e4a_1_14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Jeder selbst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5806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0" name="Google Shape;9450;g6ad1349293_0_5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1" name="Google Shape;9451;g6ad1349293_0_5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1" name="Google Shape;10411;g6b368d4e4a_1_16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2" name="Google Shape;10412;g6b368d4e4a_1_16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Simon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8" name="Google Shape;9238;g6ad1349293_0_5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9" name="Google Shape;9239;g6ad1349293_0_5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1" name="Google Shape;11201;g6b368d4e4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2" name="Google Shape;11202;g6b368d4e4a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Simon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" name="Google Shape;9779;g6b12ef3f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0" name="Google Shape;9780;g6b12ef3f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Benjamin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de-DE" dirty="0"/>
              <a:t>Simon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97233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7" name="Google Shape;9847;g6b12ef3f49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8" name="Google Shape;9848;g6b12ef3f49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39900" y="1430565"/>
            <a:ext cx="3664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92550" y="3121165"/>
            <a:ext cx="41589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531844" y="-140930"/>
            <a:ext cx="1685899" cy="982051"/>
          </a:xfrm>
          <a:custGeom>
            <a:avLst/>
            <a:gdLst/>
            <a:ahLst/>
            <a:cxnLst/>
            <a:rect l="l" t="t" r="r" b="b"/>
            <a:pathLst>
              <a:path w="40306" h="23480" extrusionOk="0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027125" y="-1061650"/>
            <a:ext cx="2075899" cy="1797680"/>
          </a:xfrm>
          <a:custGeom>
            <a:avLst/>
            <a:gdLst/>
            <a:ahLst/>
            <a:cxnLst/>
            <a:rect l="l" t="t" r="r" b="b"/>
            <a:pathLst>
              <a:path w="49630" h="42981" extrusionOk="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4" name="Google Shape;14;p2"/>
            <p:cNvSpPr/>
            <p:nvPr/>
          </p:nvSpPr>
          <p:spPr>
            <a:xfrm>
              <a:off x="71324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41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9757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897400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6755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289175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108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190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7407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623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5840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5056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8240751" y="532575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278216" y="969619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528581" y="1695921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134532" y="135012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31" name="Google Shape;31;p2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2"/>
          <p:cNvSpPr/>
          <p:nvPr/>
        </p:nvSpPr>
        <p:spPr>
          <a:xfrm>
            <a:off x="7873200" y="243452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8272456" y="2400472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8176927" y="2738255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8" name="Google Shape;68;p2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51" name="Google Shape;251;p2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89" name="Google Shape;989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1001;p2"/>
          <p:cNvSpPr/>
          <p:nvPr/>
        </p:nvSpPr>
        <p:spPr>
          <a:xfrm>
            <a:off x="4370697" y="41777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2"/>
          <p:cNvSpPr/>
          <p:nvPr/>
        </p:nvSpPr>
        <p:spPr>
          <a:xfrm>
            <a:off x="3631386" y="4527363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3" name="Google Shape;1003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4" name="Google Shape;1004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8" name="Google Shape;1738;p2"/>
          <p:cNvSpPr/>
          <p:nvPr/>
        </p:nvSpPr>
        <p:spPr>
          <a:xfrm>
            <a:off x="134148" y="432458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"/>
          <p:cNvSpPr/>
          <p:nvPr/>
        </p:nvSpPr>
        <p:spPr>
          <a:xfrm>
            <a:off x="0" y="41908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"/>
          <p:cNvSpPr/>
          <p:nvPr/>
        </p:nvSpPr>
        <p:spPr>
          <a:xfrm>
            <a:off x="652062" y="4589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2"/>
          <p:cNvSpPr/>
          <p:nvPr/>
        </p:nvSpPr>
        <p:spPr>
          <a:xfrm>
            <a:off x="-244675" y="145318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2"/>
          <p:cNvSpPr/>
          <p:nvPr/>
        </p:nvSpPr>
        <p:spPr>
          <a:xfrm>
            <a:off x="678022" y="22303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3" name="Google Shape;1743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4" name="Google Shape;1744;p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8" name="Google Shape;1748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49" name="Google Shape;1749;p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5" name="Google Shape;1785;p2"/>
          <p:cNvSpPr/>
          <p:nvPr/>
        </p:nvSpPr>
        <p:spPr>
          <a:xfrm>
            <a:off x="531775" y="-48955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2"/>
          <p:cNvSpPr/>
          <p:nvPr/>
        </p:nvSpPr>
        <p:spPr>
          <a:xfrm>
            <a:off x="796150" y="-50686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7" name="Google Shape;1787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8" name="Google Shape;1788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2" name="Google Shape;2522;p2"/>
          <p:cNvSpPr/>
          <p:nvPr/>
        </p:nvSpPr>
        <p:spPr>
          <a:xfrm>
            <a:off x="2492561" y="-1061662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2"/>
          <p:cNvSpPr/>
          <p:nvPr/>
        </p:nvSpPr>
        <p:spPr>
          <a:xfrm>
            <a:off x="3796563" y="28563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2"/>
          <p:cNvSpPr/>
          <p:nvPr/>
        </p:nvSpPr>
        <p:spPr>
          <a:xfrm>
            <a:off x="5221247" y="223854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5" name="Google Shape;2525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6" name="Google Shape;2526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8" name="Google Shape;2538;p2"/>
          <p:cNvSpPr/>
          <p:nvPr/>
        </p:nvSpPr>
        <p:spPr>
          <a:xfrm>
            <a:off x="8421482" y="476669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ONE_COLUMN_TEXT_2_1">
    <p:spTree>
      <p:nvGrpSpPr>
        <p:cNvPr id="1" name="Shape 5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1" name="Google Shape;5931;p20"/>
          <p:cNvSpPr txBox="1">
            <a:spLocks noGrp="1"/>
          </p:cNvSpPr>
          <p:nvPr>
            <p:ph type="title"/>
          </p:nvPr>
        </p:nvSpPr>
        <p:spPr>
          <a:xfrm>
            <a:off x="54505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32" name="Google Shape;5932;p20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33" name="Google Shape;5933;p20"/>
          <p:cNvSpPr txBox="1">
            <a:spLocks noGrp="1"/>
          </p:cNvSpPr>
          <p:nvPr>
            <p:ph type="subTitle" idx="1"/>
          </p:nvPr>
        </p:nvSpPr>
        <p:spPr>
          <a:xfrm>
            <a:off x="54505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4" name="Google Shape;5934;p20"/>
          <p:cNvSpPr txBox="1">
            <a:spLocks noGrp="1"/>
          </p:cNvSpPr>
          <p:nvPr>
            <p:ph type="title" idx="3"/>
          </p:nvPr>
        </p:nvSpPr>
        <p:spPr>
          <a:xfrm>
            <a:off x="262169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35" name="Google Shape;5935;p20"/>
          <p:cNvSpPr txBox="1">
            <a:spLocks noGrp="1"/>
          </p:cNvSpPr>
          <p:nvPr>
            <p:ph type="subTitle" idx="4"/>
          </p:nvPr>
        </p:nvSpPr>
        <p:spPr>
          <a:xfrm>
            <a:off x="262169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6" name="Google Shape;5936;p20"/>
          <p:cNvSpPr txBox="1">
            <a:spLocks noGrp="1"/>
          </p:cNvSpPr>
          <p:nvPr>
            <p:ph type="title" idx="5"/>
          </p:nvPr>
        </p:nvSpPr>
        <p:spPr>
          <a:xfrm>
            <a:off x="469833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37" name="Google Shape;5937;p20"/>
          <p:cNvSpPr txBox="1">
            <a:spLocks noGrp="1"/>
          </p:cNvSpPr>
          <p:nvPr>
            <p:ph type="subTitle" idx="6"/>
          </p:nvPr>
        </p:nvSpPr>
        <p:spPr>
          <a:xfrm>
            <a:off x="469833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938" name="Google Shape;5938;p20"/>
          <p:cNvGrpSpPr/>
          <p:nvPr/>
        </p:nvGrpSpPr>
        <p:grpSpPr>
          <a:xfrm rot="5400000">
            <a:off x="7942737" y="3821317"/>
            <a:ext cx="349968" cy="2052568"/>
            <a:chOff x="1037125" y="2236325"/>
            <a:chExt cx="149100" cy="874475"/>
          </a:xfrm>
        </p:grpSpPr>
        <p:sp>
          <p:nvSpPr>
            <p:cNvPr id="5939" name="Google Shape;5939;p20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20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20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20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20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20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20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20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20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20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20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20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20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20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20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20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20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20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20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20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20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20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20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20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20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20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20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20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20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20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20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20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20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20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20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20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5" name="Google Shape;5975;p20"/>
          <p:cNvGrpSpPr/>
          <p:nvPr/>
        </p:nvGrpSpPr>
        <p:grpSpPr>
          <a:xfrm rot="1396384">
            <a:off x="-352462" y="-106016"/>
            <a:ext cx="1908331" cy="2002239"/>
            <a:chOff x="1978188" y="2669545"/>
            <a:chExt cx="1908398" cy="2002309"/>
          </a:xfrm>
        </p:grpSpPr>
        <p:sp>
          <p:nvSpPr>
            <p:cNvPr id="5976" name="Google Shape;5976;p20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20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8" name="Google Shape;5978;p20"/>
          <p:cNvSpPr txBox="1">
            <a:spLocks noGrp="1"/>
          </p:cNvSpPr>
          <p:nvPr>
            <p:ph type="title" idx="7"/>
          </p:nvPr>
        </p:nvSpPr>
        <p:spPr>
          <a:xfrm>
            <a:off x="677495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79" name="Google Shape;5979;p20"/>
          <p:cNvSpPr txBox="1">
            <a:spLocks noGrp="1"/>
          </p:cNvSpPr>
          <p:nvPr>
            <p:ph type="subTitle" idx="8"/>
          </p:nvPr>
        </p:nvSpPr>
        <p:spPr>
          <a:xfrm>
            <a:off x="677495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ONE_COLUMN_TEXT_2_2_1">
    <p:spTree>
      <p:nvGrpSpPr>
        <p:cNvPr id="1" name="Shape 7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0" name="Google Shape;7080;p25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81" name="Google Shape;7081;p25"/>
          <p:cNvSpPr txBox="1">
            <a:spLocks noGrp="1"/>
          </p:cNvSpPr>
          <p:nvPr>
            <p:ph type="title" idx="2"/>
          </p:nvPr>
        </p:nvSpPr>
        <p:spPr>
          <a:xfrm>
            <a:off x="1436479" y="3252653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82" name="Google Shape;7082;p25"/>
          <p:cNvSpPr txBox="1">
            <a:spLocks noGrp="1"/>
          </p:cNvSpPr>
          <p:nvPr>
            <p:ph type="subTitle" idx="1"/>
          </p:nvPr>
        </p:nvSpPr>
        <p:spPr>
          <a:xfrm>
            <a:off x="1436474" y="3963677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3" name="Google Shape;7083;p25"/>
          <p:cNvSpPr txBox="1">
            <a:spLocks noGrp="1"/>
          </p:cNvSpPr>
          <p:nvPr>
            <p:ph type="title" idx="3"/>
          </p:nvPr>
        </p:nvSpPr>
        <p:spPr>
          <a:xfrm>
            <a:off x="5380437" y="3252653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84" name="Google Shape;7084;p25"/>
          <p:cNvSpPr txBox="1">
            <a:spLocks noGrp="1"/>
          </p:cNvSpPr>
          <p:nvPr>
            <p:ph type="subTitle" idx="4"/>
          </p:nvPr>
        </p:nvSpPr>
        <p:spPr>
          <a:xfrm>
            <a:off x="5380433" y="3963677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085" name="Google Shape;7085;p25"/>
          <p:cNvGrpSpPr/>
          <p:nvPr/>
        </p:nvGrpSpPr>
        <p:grpSpPr>
          <a:xfrm>
            <a:off x="412974" y="675717"/>
            <a:ext cx="349968" cy="2052568"/>
            <a:chOff x="1037125" y="2236325"/>
            <a:chExt cx="149100" cy="874475"/>
          </a:xfrm>
        </p:grpSpPr>
        <p:sp>
          <p:nvSpPr>
            <p:cNvPr id="7086" name="Google Shape;7086;p25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25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25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25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25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25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25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25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25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25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25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25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25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25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25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25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25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25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25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25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25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25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25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25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25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25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25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25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25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25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25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25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25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25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25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25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22" name="Google Shape;7122;p25"/>
          <p:cNvSpPr/>
          <p:nvPr/>
        </p:nvSpPr>
        <p:spPr>
          <a:xfrm>
            <a:off x="-244675" y="396366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3" name="Google Shape;7123;p25"/>
          <p:cNvSpPr/>
          <p:nvPr/>
        </p:nvSpPr>
        <p:spPr>
          <a:xfrm>
            <a:off x="64722" y="284436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4" name="Google Shape;7124;p25"/>
          <p:cNvSpPr/>
          <p:nvPr/>
        </p:nvSpPr>
        <p:spPr>
          <a:xfrm rot="-5400000">
            <a:off x="8437842" y="3837115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5" name="Google Shape;7125;p25"/>
          <p:cNvSpPr/>
          <p:nvPr/>
        </p:nvSpPr>
        <p:spPr>
          <a:xfrm rot="-5400000">
            <a:off x="8257050" y="32156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26" name="Google Shape;7126;p25"/>
          <p:cNvGrpSpPr/>
          <p:nvPr/>
        </p:nvGrpSpPr>
        <p:grpSpPr>
          <a:xfrm>
            <a:off x="8550205" y="438448"/>
            <a:ext cx="1136960" cy="1115243"/>
            <a:chOff x="5930025" y="3771375"/>
            <a:chExt cx="668800" cy="656025"/>
          </a:xfrm>
        </p:grpSpPr>
        <p:sp>
          <p:nvSpPr>
            <p:cNvPr id="7127" name="Google Shape;7127;p25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25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25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25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25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25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25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25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25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25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25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25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25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25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25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25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25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25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25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25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25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25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25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25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25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25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25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25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25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25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25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25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25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25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25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25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25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25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25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25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25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25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25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25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25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25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25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25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25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25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25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25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25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25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25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25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25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25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25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25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25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25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25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25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25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25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25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25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25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25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25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25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25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25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25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25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25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25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25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25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25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25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25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25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25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25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25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25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25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25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25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25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25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25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25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25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25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25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25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25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25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25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25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25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25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25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25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25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25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25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25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25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25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25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25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25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25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25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25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25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25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25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25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25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25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25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25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25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25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25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25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25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25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25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25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25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25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25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25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25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25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25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25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25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25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25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25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25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25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25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25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25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25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25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25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25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25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25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25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25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25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25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25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25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25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25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25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25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25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25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25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25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25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25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25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25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25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25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25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25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25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25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25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25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25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25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25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25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25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25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25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25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25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25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25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25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25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25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25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25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25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25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25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25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25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25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25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25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25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25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25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25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25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25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25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25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25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25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25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25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25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25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25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25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25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25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25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25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25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25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25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25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25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25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25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25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25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25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25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25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25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25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25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25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25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25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25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25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25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25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25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25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25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25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25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25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25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25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25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25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25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25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25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25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25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25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25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25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25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25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25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25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25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25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25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25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25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25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25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25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25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25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25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25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25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25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25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25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25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25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25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25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25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25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25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25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25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25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25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25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25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25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25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25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25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25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25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25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25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25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25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25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25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25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25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25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25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25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25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25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25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25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25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25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25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25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25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25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25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25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25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25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25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25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25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25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25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25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25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25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25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25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25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25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25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25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25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25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25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25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25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25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25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25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25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25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25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25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25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25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25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25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25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25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25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25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25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25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25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25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25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25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25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25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25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25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25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25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25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25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25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25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25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25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25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25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25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25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25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25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25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25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25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25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25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25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25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25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25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25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25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25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25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25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25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25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25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25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25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25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25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25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25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25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25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25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25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25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25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25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25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25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25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25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25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25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25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25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25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25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25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25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25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25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25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25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25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25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25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25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25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25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25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25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25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25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25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25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25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25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25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25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25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25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25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25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25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25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25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25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25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25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25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25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25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25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25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25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25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25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25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25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25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25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25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25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25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25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25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25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25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25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25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25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25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25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25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25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25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25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25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25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25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25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25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25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25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25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25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25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25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25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25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25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25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25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25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25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25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25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25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25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25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25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25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25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25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25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25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25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25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25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25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25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25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25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25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25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25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25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25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25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25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25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25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25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25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25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25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25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25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25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25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25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25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25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25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25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25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25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25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25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25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25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25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25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25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25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25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25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25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25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25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25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25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25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25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25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25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25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25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25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25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25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25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25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25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25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25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25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25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25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25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25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25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25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25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25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25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25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25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25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25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25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25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25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25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25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25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25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25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25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25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25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25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25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25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25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25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25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25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25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25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25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25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25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25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25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25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25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25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25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25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25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25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25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25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25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25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25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25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25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25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25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25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25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25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25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25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25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25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25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25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25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25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25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25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25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25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25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25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25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25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25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25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25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25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25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25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25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25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25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25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25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25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25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25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25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25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25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25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25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25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25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25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25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25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25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25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25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25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25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25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25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25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25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25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25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25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25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25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25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25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25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25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25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25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25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25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25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25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25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25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25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25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25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25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25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25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25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25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25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25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25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25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25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25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25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25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25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25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25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25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25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25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25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25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25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25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25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25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25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25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25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25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25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25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"/>
          <p:cNvSpPr txBox="1">
            <a:spLocks noGrp="1"/>
          </p:cNvSpPr>
          <p:nvPr>
            <p:ph type="ctrTitle"/>
          </p:nvPr>
        </p:nvSpPr>
        <p:spPr>
          <a:xfrm>
            <a:off x="5093522" y="1844150"/>
            <a:ext cx="2799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41" name="Google Shape;2541;p3"/>
          <p:cNvSpPr txBox="1">
            <a:spLocks noGrp="1"/>
          </p:cNvSpPr>
          <p:nvPr>
            <p:ph type="subTitle" idx="1"/>
          </p:nvPr>
        </p:nvSpPr>
        <p:spPr>
          <a:xfrm>
            <a:off x="5205275" y="3482450"/>
            <a:ext cx="25755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42" name="Google Shape;2542;p3"/>
          <p:cNvSpPr txBox="1">
            <a:spLocks noGrp="1"/>
          </p:cNvSpPr>
          <p:nvPr>
            <p:ph type="title" idx="2" hasCustomPrompt="1"/>
          </p:nvPr>
        </p:nvSpPr>
        <p:spPr>
          <a:xfrm>
            <a:off x="5635325" y="1427475"/>
            <a:ext cx="1715400" cy="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4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5" name="Google Shape;2545;p4"/>
          <p:cNvSpPr txBox="1">
            <a:spLocks noGrp="1"/>
          </p:cNvSpPr>
          <p:nvPr>
            <p:ph type="body" idx="1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46" name="Google Shape;2546;p4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4"/>
          <p:cNvSpPr/>
          <p:nvPr/>
        </p:nvSpPr>
        <p:spPr>
          <a:xfrm rot="10800000">
            <a:off x="-543631" y="3847067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4"/>
          <p:cNvSpPr/>
          <p:nvPr/>
        </p:nvSpPr>
        <p:spPr>
          <a:xfrm rot="10800000">
            <a:off x="-581096" y="341002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4"/>
          <p:cNvSpPr/>
          <p:nvPr/>
        </p:nvSpPr>
        <p:spPr>
          <a:xfrm rot="10800000">
            <a:off x="27195" y="370205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0" name="Google Shape;2550;p4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2551" name="Google Shape;2551;p4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4" name="Google Shape;2584;p4"/>
          <p:cNvSpPr/>
          <p:nvPr/>
        </p:nvSpPr>
        <p:spPr>
          <a:xfrm rot="10800000">
            <a:off x="-1096900" y="118401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4"/>
          <p:cNvSpPr/>
          <p:nvPr/>
        </p:nvSpPr>
        <p:spPr>
          <a:xfrm rot="10800000">
            <a:off x="-1130952" y="1170377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4"/>
          <p:cNvSpPr/>
          <p:nvPr/>
        </p:nvSpPr>
        <p:spPr>
          <a:xfrm rot="10800000">
            <a:off x="-793168" y="1487749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7" name="Google Shape;2587;p4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2588" name="Google Shape;2588;p4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0" name="Google Shape;2770;p4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4"/>
          <p:cNvSpPr/>
          <p:nvPr/>
        </p:nvSpPr>
        <p:spPr>
          <a:xfrm>
            <a:off x="171122" y="-4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4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4"/>
          <p:cNvSpPr/>
          <p:nvPr/>
        </p:nvSpPr>
        <p:spPr>
          <a:xfrm>
            <a:off x="8051123" y="4308011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4"/>
          <p:cNvSpPr/>
          <p:nvPr/>
        </p:nvSpPr>
        <p:spPr>
          <a:xfrm>
            <a:off x="7916975" y="417426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4"/>
          <p:cNvSpPr/>
          <p:nvPr/>
        </p:nvSpPr>
        <p:spPr>
          <a:xfrm>
            <a:off x="8569037" y="45727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4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4"/>
          <p:cNvSpPr/>
          <p:nvPr/>
        </p:nvSpPr>
        <p:spPr>
          <a:xfrm>
            <a:off x="8594997" y="221374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8" name="Google Shape;2778;p4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2779" name="Google Shape;2779;p4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3" name="Google Shape;2783;p4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2784" name="Google Shape;2784;p4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0" name="Google Shape;2820;p4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2821;p4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2" name="Google Shape;2822;p4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2823" name="Google Shape;2823;p4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4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4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4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4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4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4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4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4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4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4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4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4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4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4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4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4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4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4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4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4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4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4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4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4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4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4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4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4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4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4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4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4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4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4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4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4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4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4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4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4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4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4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4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4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4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4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4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4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4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4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4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4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4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4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4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4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4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4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4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4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4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4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4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4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4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4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4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4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4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4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4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4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4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4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4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4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4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4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4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p7"/>
          <p:cNvSpPr txBox="1">
            <a:spLocks noGrp="1"/>
          </p:cNvSpPr>
          <p:nvPr>
            <p:ph type="title"/>
          </p:nvPr>
        </p:nvSpPr>
        <p:spPr>
          <a:xfrm>
            <a:off x="914050" y="14354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65" name="Google Shape;3565;p7"/>
          <p:cNvSpPr txBox="1">
            <a:spLocks noGrp="1"/>
          </p:cNvSpPr>
          <p:nvPr>
            <p:ph type="body" idx="1"/>
          </p:nvPr>
        </p:nvSpPr>
        <p:spPr>
          <a:xfrm>
            <a:off x="914050" y="2269400"/>
            <a:ext cx="2808000" cy="22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66" name="Google Shape;3566;p7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p8"/>
          <p:cNvSpPr/>
          <p:nvPr/>
        </p:nvSpPr>
        <p:spPr>
          <a:xfrm>
            <a:off x="-45000" y="753450"/>
            <a:ext cx="4371900" cy="34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9" name="Google Shape;3569;p8"/>
          <p:cNvSpPr txBox="1">
            <a:spLocks noGrp="1"/>
          </p:cNvSpPr>
          <p:nvPr>
            <p:ph type="title"/>
          </p:nvPr>
        </p:nvSpPr>
        <p:spPr>
          <a:xfrm>
            <a:off x="566450" y="450150"/>
            <a:ext cx="3394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3570" name="Google Shape;3570;p8"/>
          <p:cNvGrpSpPr/>
          <p:nvPr/>
        </p:nvGrpSpPr>
        <p:grpSpPr>
          <a:xfrm>
            <a:off x="7914133" y="3335880"/>
            <a:ext cx="2088805" cy="2045357"/>
            <a:chOff x="236475" y="527300"/>
            <a:chExt cx="1124525" cy="1101075"/>
          </a:xfrm>
        </p:grpSpPr>
        <p:sp>
          <p:nvSpPr>
            <p:cNvPr id="3571" name="Google Shape;3571;p8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8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8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8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8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8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8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8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8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8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8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8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8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8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8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8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8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8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8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8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8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8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8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8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8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8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8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8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8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8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8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8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8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8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8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8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8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8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8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8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8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8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8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8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8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8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8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8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8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8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8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8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8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8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8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8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8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8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8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8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8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8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8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8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8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8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8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8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8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8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8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8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8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8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8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8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8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8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8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8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8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8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8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8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8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8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8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8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8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8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8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8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8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8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8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8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8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8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8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8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8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8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8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8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8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8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8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8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8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8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8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8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8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8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8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8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8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8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8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8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8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8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8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8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8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8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8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8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8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8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8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8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8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8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8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8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8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8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8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8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8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8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8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8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8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8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8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8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8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8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8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8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8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8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8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8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8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8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8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8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8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8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8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8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8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8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8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8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8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8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8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8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8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8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8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8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8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8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8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8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8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8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8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8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8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8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8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8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8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8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8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8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8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8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8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8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8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8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8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8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8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8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8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8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8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8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8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8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8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8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8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8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8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8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8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8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8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8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8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8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8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8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8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8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8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8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8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8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8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8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8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8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8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8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8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8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8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8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8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8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8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8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8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8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8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8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8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8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8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8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8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8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8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8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8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8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8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8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8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8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8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8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8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8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8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8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8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8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8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8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8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8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8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8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8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8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8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8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8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8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8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8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8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8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8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8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8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8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8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8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8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8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8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8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8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8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8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8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8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8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8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8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8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8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8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8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8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8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8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8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8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8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8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8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8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8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8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8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8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8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8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8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8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8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8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8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8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8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8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8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8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8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8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8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8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8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8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8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8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8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8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8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8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8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8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8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8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8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8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8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8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8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8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8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8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8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8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8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8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8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8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8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8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8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8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8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8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8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8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8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8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8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8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8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8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8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8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8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8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8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8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8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8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8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8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8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8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8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8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8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8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8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8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8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8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8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8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8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8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8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8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8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8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8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8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8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8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8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8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8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8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8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8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8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8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8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8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8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8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8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8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8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8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8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8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8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8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8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8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8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8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8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8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8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8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8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8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8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8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8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8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8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8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8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8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8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8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8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8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8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8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8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8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8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8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8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8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8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8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8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8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8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8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8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8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8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8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8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8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8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8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8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8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8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8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8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8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8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8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8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8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8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8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8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8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8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8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8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8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8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8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8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8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8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8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8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8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8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8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8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8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8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8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8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8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8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8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8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8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8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8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8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8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8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8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8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8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8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8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8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8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8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8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8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8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8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8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8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8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8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8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8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8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8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8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8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8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8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8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8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8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8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8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8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8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8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8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8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8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8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8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8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8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8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8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8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8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8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8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8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8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8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8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8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8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8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8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8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8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8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8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8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8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8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8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8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8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8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8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8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8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8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8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8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8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8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8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8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8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8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8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8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8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8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8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8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8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8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8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8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8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8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8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8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8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8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8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8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8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8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8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8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8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8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8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8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8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8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8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8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8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8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8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8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8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8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8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8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8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8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8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8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8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8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8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8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8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8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8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8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8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8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8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8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8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8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8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8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8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8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8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8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8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8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8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8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8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8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8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8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8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8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8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8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8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8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8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8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8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8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8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8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8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8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8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8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8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8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8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8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8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8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8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8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8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8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8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8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8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8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8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8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8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8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8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8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8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8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8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8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8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8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8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8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8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8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8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8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8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8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8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8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8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8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8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8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8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8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8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8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8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8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8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8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8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8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8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8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8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8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8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8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8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8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2"/>
        </a:solidFill>
        <a:effectLst/>
      </p:bgPr>
    </p:bg>
    <p:spTree>
      <p:nvGrpSpPr>
        <p:cNvPr id="1" name="Shape 5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1" name="Google Shape;5051;p11"/>
          <p:cNvSpPr/>
          <p:nvPr/>
        </p:nvSpPr>
        <p:spPr>
          <a:xfrm>
            <a:off x="833400" y="1753500"/>
            <a:ext cx="7477200" cy="339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2" name="Google Shape;505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317375"/>
            <a:ext cx="8520600" cy="12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53" name="Google Shape;5053;p11"/>
          <p:cNvSpPr txBox="1">
            <a:spLocks noGrp="1"/>
          </p:cNvSpPr>
          <p:nvPr>
            <p:ph type="body" idx="1"/>
          </p:nvPr>
        </p:nvSpPr>
        <p:spPr>
          <a:xfrm>
            <a:off x="311700" y="3609425"/>
            <a:ext cx="85206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AND_BODY_1">
    <p:spTree>
      <p:nvGrpSpPr>
        <p:cNvPr id="1" name="Shape 5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8" name="Google Shape;5078;p15"/>
          <p:cNvSpPr/>
          <p:nvPr/>
        </p:nvSpPr>
        <p:spPr>
          <a:xfrm>
            <a:off x="4705950" y="1429175"/>
            <a:ext cx="4437900" cy="337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9" name="Google Shape;5079;p15"/>
          <p:cNvSpPr/>
          <p:nvPr/>
        </p:nvSpPr>
        <p:spPr>
          <a:xfrm>
            <a:off x="0" y="1429175"/>
            <a:ext cx="4437900" cy="337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0" name="Google Shape;5080;p15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81" name="Google Shape;5081;p15"/>
          <p:cNvSpPr txBox="1">
            <a:spLocks noGrp="1"/>
          </p:cNvSpPr>
          <p:nvPr>
            <p:ph type="title" idx="2"/>
          </p:nvPr>
        </p:nvSpPr>
        <p:spPr>
          <a:xfrm>
            <a:off x="1055404" y="3313550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82" name="Google Shape;5082;p15"/>
          <p:cNvSpPr txBox="1">
            <a:spLocks noGrp="1"/>
          </p:cNvSpPr>
          <p:nvPr>
            <p:ph type="subTitle" idx="1"/>
          </p:nvPr>
        </p:nvSpPr>
        <p:spPr>
          <a:xfrm>
            <a:off x="1055399" y="4024575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3" name="Google Shape;5083;p15"/>
          <p:cNvSpPr txBox="1">
            <a:spLocks noGrp="1"/>
          </p:cNvSpPr>
          <p:nvPr>
            <p:ph type="title" idx="3"/>
          </p:nvPr>
        </p:nvSpPr>
        <p:spPr>
          <a:xfrm>
            <a:off x="5761362" y="3313550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84" name="Google Shape;5084;p15"/>
          <p:cNvSpPr txBox="1">
            <a:spLocks noGrp="1"/>
          </p:cNvSpPr>
          <p:nvPr>
            <p:ph type="subTitle" idx="4"/>
          </p:nvPr>
        </p:nvSpPr>
        <p:spPr>
          <a:xfrm>
            <a:off x="5761358" y="4024575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">
    <p:bg>
      <p:bgPr>
        <a:solidFill>
          <a:schemeClr val="accent1"/>
        </a:solidFill>
        <a:effectLst/>
      </p:bgPr>
    </p:bg>
    <p:spTree>
      <p:nvGrpSpPr>
        <p:cNvPr id="1" name="Shape 5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6" name="Google Shape;5086;p16"/>
          <p:cNvGrpSpPr/>
          <p:nvPr/>
        </p:nvGrpSpPr>
        <p:grpSpPr>
          <a:xfrm>
            <a:off x="787213" y="130520"/>
            <a:ext cx="8163193" cy="5012975"/>
            <a:chOff x="787213" y="130520"/>
            <a:chExt cx="8163193" cy="5012975"/>
          </a:xfrm>
        </p:grpSpPr>
        <p:sp>
          <p:nvSpPr>
            <p:cNvPr id="5087" name="Google Shape;5087;p16"/>
            <p:cNvSpPr/>
            <p:nvPr/>
          </p:nvSpPr>
          <p:spPr>
            <a:xfrm rot="-5400000">
              <a:off x="7089981" y="4079075"/>
              <a:ext cx="445241" cy="385621"/>
            </a:xfrm>
            <a:custGeom>
              <a:avLst/>
              <a:gdLst/>
              <a:ahLst/>
              <a:cxnLst/>
              <a:rect l="l" t="t" r="r" b="b"/>
              <a:pathLst>
                <a:path w="10037" h="8693" extrusionOk="0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6"/>
            <p:cNvSpPr/>
            <p:nvPr/>
          </p:nvSpPr>
          <p:spPr>
            <a:xfrm>
              <a:off x="7050408" y="3650816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6"/>
            <p:cNvSpPr/>
            <p:nvPr/>
          </p:nvSpPr>
          <p:spPr>
            <a:xfrm>
              <a:off x="7702470" y="4049266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6"/>
            <p:cNvSpPr/>
            <p:nvPr/>
          </p:nvSpPr>
          <p:spPr>
            <a:xfrm rot="-5400000">
              <a:off x="844168" y="4109299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6"/>
            <p:cNvSpPr/>
            <p:nvPr/>
          </p:nvSpPr>
          <p:spPr>
            <a:xfrm rot="-5400000">
              <a:off x="5857144" y="802969"/>
              <a:ext cx="277040" cy="25248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92" name="Google Shape;5092;p16"/>
            <p:cNvGrpSpPr/>
            <p:nvPr/>
          </p:nvGrpSpPr>
          <p:grpSpPr>
            <a:xfrm rot="-5400000">
              <a:off x="3654410" y="3725785"/>
              <a:ext cx="1019815" cy="944312"/>
              <a:chOff x="2113525" y="2880575"/>
              <a:chExt cx="609500" cy="564375"/>
            </a:xfrm>
          </p:grpSpPr>
          <p:sp>
            <p:nvSpPr>
              <p:cNvPr id="5093" name="Google Shape;5093;p16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36" extrusionOk="0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16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6058" h="6058" extrusionOk="0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16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2575" extrusionOk="0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16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97" name="Google Shape;5097;p16"/>
            <p:cNvGrpSpPr/>
            <p:nvPr/>
          </p:nvGrpSpPr>
          <p:grpSpPr>
            <a:xfrm rot="-5400000">
              <a:off x="7372398" y="-410563"/>
              <a:ext cx="349968" cy="2052568"/>
              <a:chOff x="1037125" y="2236325"/>
              <a:chExt cx="149100" cy="874475"/>
            </a:xfrm>
          </p:grpSpPr>
          <p:sp>
            <p:nvSpPr>
              <p:cNvPr id="5098" name="Google Shape;5098;p16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16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16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16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16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16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16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16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16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16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16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16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16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16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16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16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16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16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16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16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16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16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16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16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16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16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16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16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16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16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16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16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16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16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16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16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4" name="Google Shape;5134;p16"/>
            <p:cNvGrpSpPr/>
            <p:nvPr/>
          </p:nvGrpSpPr>
          <p:grpSpPr>
            <a:xfrm>
              <a:off x="787213" y="130520"/>
              <a:ext cx="1908398" cy="2002309"/>
              <a:chOff x="1978188" y="2669545"/>
              <a:chExt cx="1908398" cy="2002309"/>
            </a:xfrm>
          </p:grpSpPr>
          <p:sp>
            <p:nvSpPr>
              <p:cNvPr id="5135" name="Google Shape;5135;p16"/>
              <p:cNvSpPr/>
              <p:nvPr/>
            </p:nvSpPr>
            <p:spPr>
              <a:xfrm rot="-5400000">
                <a:off x="1995503" y="2780771"/>
                <a:ext cx="1891083" cy="1891083"/>
              </a:xfrm>
              <a:custGeom>
                <a:avLst/>
                <a:gdLst/>
                <a:ahLst/>
                <a:cxnLst/>
                <a:rect l="l" t="t" r="r" b="b"/>
                <a:pathLst>
                  <a:path w="55702" h="55702" extrusionOk="0">
                    <a:moveTo>
                      <a:pt x="27851" y="210"/>
                    </a:moveTo>
                    <a:cubicBezTo>
                      <a:pt x="43093" y="210"/>
                      <a:pt x="55493" y="12609"/>
                      <a:pt x="55493" y="27851"/>
                    </a:cubicBezTo>
                    <a:cubicBezTo>
                      <a:pt x="55493" y="43093"/>
                      <a:pt x="43093" y="55493"/>
                      <a:pt x="27851" y="55493"/>
                    </a:cubicBezTo>
                    <a:cubicBezTo>
                      <a:pt x="12609" y="55493"/>
                      <a:pt x="210" y="43093"/>
                      <a:pt x="210" y="27851"/>
                    </a:cubicBezTo>
                    <a:cubicBezTo>
                      <a:pt x="210" y="12609"/>
                      <a:pt x="12609" y="210"/>
                      <a:pt x="27851" y="210"/>
                    </a:cubicBezTo>
                    <a:close/>
                    <a:moveTo>
                      <a:pt x="27851" y="1"/>
                    </a:moveTo>
                    <a:cubicBezTo>
                      <a:pt x="12494" y="1"/>
                      <a:pt x="0" y="12494"/>
                      <a:pt x="0" y="27851"/>
                    </a:cubicBezTo>
                    <a:cubicBezTo>
                      <a:pt x="0" y="43208"/>
                      <a:pt x="12494" y="55702"/>
                      <a:pt x="27851" y="55702"/>
                    </a:cubicBezTo>
                    <a:cubicBezTo>
                      <a:pt x="43208" y="55702"/>
                      <a:pt x="55702" y="43208"/>
                      <a:pt x="55702" y="27851"/>
                    </a:cubicBezTo>
                    <a:cubicBezTo>
                      <a:pt x="55702" y="12494"/>
                      <a:pt x="43208" y="1"/>
                      <a:pt x="278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16"/>
              <p:cNvSpPr/>
              <p:nvPr/>
            </p:nvSpPr>
            <p:spPr>
              <a:xfrm rot="-5400000">
                <a:off x="1931235" y="2716498"/>
                <a:ext cx="1737934" cy="1644029"/>
              </a:xfrm>
              <a:custGeom>
                <a:avLst/>
                <a:gdLst/>
                <a:ahLst/>
                <a:cxnLst/>
                <a:rect l="l" t="t" r="r" b="b"/>
                <a:pathLst>
                  <a:path w="51191" h="48425" extrusionOk="0">
                    <a:moveTo>
                      <a:pt x="20064" y="1"/>
                    </a:moveTo>
                    <a:cubicBezTo>
                      <a:pt x="12798" y="1"/>
                      <a:pt x="5532" y="2766"/>
                      <a:pt x="0" y="8298"/>
                    </a:cubicBezTo>
                    <a:lnTo>
                      <a:pt x="889" y="9186"/>
                    </a:lnTo>
                    <a:cubicBezTo>
                      <a:pt x="6175" y="3899"/>
                      <a:pt x="13120" y="1256"/>
                      <a:pt x="20064" y="1256"/>
                    </a:cubicBezTo>
                    <a:cubicBezTo>
                      <a:pt x="27009" y="1256"/>
                      <a:pt x="33953" y="3899"/>
                      <a:pt x="39240" y="9186"/>
                    </a:cubicBezTo>
                    <a:cubicBezTo>
                      <a:pt x="49813" y="19759"/>
                      <a:pt x="49813" y="36964"/>
                      <a:pt x="39240" y="47537"/>
                    </a:cubicBezTo>
                    <a:lnTo>
                      <a:pt x="40128" y="48425"/>
                    </a:lnTo>
                    <a:cubicBezTo>
                      <a:pt x="51191" y="37361"/>
                      <a:pt x="51191" y="19360"/>
                      <a:pt x="40128" y="8298"/>
                    </a:cubicBezTo>
                    <a:cubicBezTo>
                      <a:pt x="34597" y="2766"/>
                      <a:pt x="27330" y="1"/>
                      <a:pt x="200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37" name="Google Shape;5137;p16"/>
              <p:cNvGrpSpPr/>
              <p:nvPr/>
            </p:nvGrpSpPr>
            <p:grpSpPr>
              <a:xfrm rot="-5400000">
                <a:off x="2322724" y="3120894"/>
                <a:ext cx="1236640" cy="1210852"/>
                <a:chOff x="236475" y="527300"/>
                <a:chExt cx="1124525" cy="1101075"/>
              </a:xfrm>
            </p:grpSpPr>
            <p:sp>
              <p:nvSpPr>
                <p:cNvPr id="5138" name="Google Shape;5138;p16"/>
                <p:cNvSpPr/>
                <p:nvPr/>
              </p:nvSpPr>
              <p:spPr>
                <a:xfrm>
                  <a:off x="4352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9" name="Google Shape;5139;p16"/>
                <p:cNvSpPr/>
                <p:nvPr/>
              </p:nvSpPr>
              <p:spPr>
                <a:xfrm>
                  <a:off x="47500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0" name="Google Shape;5140;p16"/>
                <p:cNvSpPr/>
                <p:nvPr/>
              </p:nvSpPr>
              <p:spPr>
                <a:xfrm>
                  <a:off x="5147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1" name="Google Shape;5141;p16"/>
                <p:cNvSpPr/>
                <p:nvPr/>
              </p:nvSpPr>
              <p:spPr>
                <a:xfrm>
                  <a:off x="554500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2" name="Google Shape;5142;p16"/>
                <p:cNvSpPr/>
                <p:nvPr/>
              </p:nvSpPr>
              <p:spPr>
                <a:xfrm>
                  <a:off x="594250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3" name="Google Shape;5143;p16"/>
                <p:cNvSpPr/>
                <p:nvPr/>
              </p:nvSpPr>
              <p:spPr>
                <a:xfrm>
                  <a:off x="634025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4" name="Google Shape;5144;p16"/>
                <p:cNvSpPr/>
                <p:nvPr/>
              </p:nvSpPr>
              <p:spPr>
                <a:xfrm>
                  <a:off x="673775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5" name="Google Shape;5145;p16"/>
                <p:cNvSpPr/>
                <p:nvPr/>
              </p:nvSpPr>
              <p:spPr>
                <a:xfrm>
                  <a:off x="713525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6" name="Google Shape;5146;p16"/>
                <p:cNvSpPr/>
                <p:nvPr/>
              </p:nvSpPr>
              <p:spPr>
                <a:xfrm>
                  <a:off x="753300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7" name="Google Shape;5147;p16"/>
                <p:cNvSpPr/>
                <p:nvPr/>
              </p:nvSpPr>
              <p:spPr>
                <a:xfrm>
                  <a:off x="7930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8" name="Google Shape;5148;p16"/>
                <p:cNvSpPr/>
                <p:nvPr/>
              </p:nvSpPr>
              <p:spPr>
                <a:xfrm>
                  <a:off x="8328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9" name="Google Shape;5149;p16"/>
                <p:cNvSpPr/>
                <p:nvPr/>
              </p:nvSpPr>
              <p:spPr>
                <a:xfrm>
                  <a:off x="8725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0" name="Google Shape;5150;p16"/>
                <p:cNvSpPr/>
                <p:nvPr/>
              </p:nvSpPr>
              <p:spPr>
                <a:xfrm>
                  <a:off x="9123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1" name="Google Shape;5151;p16"/>
                <p:cNvSpPr/>
                <p:nvPr/>
              </p:nvSpPr>
              <p:spPr>
                <a:xfrm>
                  <a:off x="9520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2" name="Google Shape;5152;p16"/>
                <p:cNvSpPr/>
                <p:nvPr/>
              </p:nvSpPr>
              <p:spPr>
                <a:xfrm>
                  <a:off x="9918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3" name="Google Shape;5153;p16"/>
                <p:cNvSpPr/>
                <p:nvPr/>
              </p:nvSpPr>
              <p:spPr>
                <a:xfrm>
                  <a:off x="1031575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9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4" name="Google Shape;5154;p16"/>
                <p:cNvSpPr/>
                <p:nvPr/>
              </p:nvSpPr>
              <p:spPr>
                <a:xfrm>
                  <a:off x="10713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5" name="Google Shape;5155;p16"/>
                <p:cNvSpPr/>
                <p:nvPr/>
              </p:nvSpPr>
              <p:spPr>
                <a:xfrm>
                  <a:off x="111110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6" name="Google Shape;5156;p16"/>
                <p:cNvSpPr/>
                <p:nvPr/>
              </p:nvSpPr>
              <p:spPr>
                <a:xfrm>
                  <a:off x="11508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7" name="Google Shape;5157;p16"/>
                <p:cNvSpPr/>
                <p:nvPr/>
              </p:nvSpPr>
              <p:spPr>
                <a:xfrm>
                  <a:off x="3971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8" name="Google Shape;5158;p16"/>
                <p:cNvSpPr/>
                <p:nvPr/>
              </p:nvSpPr>
              <p:spPr>
                <a:xfrm>
                  <a:off x="435250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9" name="Google Shape;5159;p16"/>
                <p:cNvSpPr/>
                <p:nvPr/>
              </p:nvSpPr>
              <p:spPr>
                <a:xfrm>
                  <a:off x="475000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0" name="Google Shape;5160;p16"/>
                <p:cNvSpPr/>
                <p:nvPr/>
              </p:nvSpPr>
              <p:spPr>
                <a:xfrm>
                  <a:off x="516425" y="1448100"/>
                  <a:ext cx="96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90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1" name="Google Shape;5161;p16"/>
                <p:cNvSpPr/>
                <p:nvPr/>
              </p:nvSpPr>
              <p:spPr>
                <a:xfrm>
                  <a:off x="554500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2" name="Google Shape;5162;p16"/>
                <p:cNvSpPr/>
                <p:nvPr/>
              </p:nvSpPr>
              <p:spPr>
                <a:xfrm>
                  <a:off x="595925" y="1448100"/>
                  <a:ext cx="97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90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3" name="Google Shape;5163;p16"/>
                <p:cNvSpPr/>
                <p:nvPr/>
              </p:nvSpPr>
              <p:spPr>
                <a:xfrm>
                  <a:off x="634025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4" name="Google Shape;5164;p16"/>
                <p:cNvSpPr/>
                <p:nvPr/>
              </p:nvSpPr>
              <p:spPr>
                <a:xfrm>
                  <a:off x="673775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5" name="Google Shape;5165;p16"/>
                <p:cNvSpPr/>
                <p:nvPr/>
              </p:nvSpPr>
              <p:spPr>
                <a:xfrm>
                  <a:off x="47500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6" name="Google Shape;5166;p16"/>
                <p:cNvSpPr/>
                <p:nvPr/>
              </p:nvSpPr>
              <p:spPr>
                <a:xfrm>
                  <a:off x="51475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7" name="Google Shape;5167;p16"/>
                <p:cNvSpPr/>
                <p:nvPr/>
              </p:nvSpPr>
              <p:spPr>
                <a:xfrm>
                  <a:off x="554500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8" name="Google Shape;5168;p16"/>
                <p:cNvSpPr/>
                <p:nvPr/>
              </p:nvSpPr>
              <p:spPr>
                <a:xfrm>
                  <a:off x="594250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9" name="Google Shape;5169;p16"/>
                <p:cNvSpPr/>
                <p:nvPr/>
              </p:nvSpPr>
              <p:spPr>
                <a:xfrm>
                  <a:off x="634025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0" name="Google Shape;5170;p16"/>
                <p:cNvSpPr/>
                <p:nvPr/>
              </p:nvSpPr>
              <p:spPr>
                <a:xfrm>
                  <a:off x="673775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1" name="Google Shape;5171;p16"/>
                <p:cNvSpPr/>
                <p:nvPr/>
              </p:nvSpPr>
              <p:spPr>
                <a:xfrm>
                  <a:off x="713525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2" name="Google Shape;5172;p16"/>
                <p:cNvSpPr/>
                <p:nvPr/>
              </p:nvSpPr>
              <p:spPr>
                <a:xfrm>
                  <a:off x="753300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3" name="Google Shape;5173;p16"/>
                <p:cNvSpPr/>
                <p:nvPr/>
              </p:nvSpPr>
              <p:spPr>
                <a:xfrm>
                  <a:off x="7930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4" name="Google Shape;5174;p16"/>
                <p:cNvSpPr/>
                <p:nvPr/>
              </p:nvSpPr>
              <p:spPr>
                <a:xfrm>
                  <a:off x="8328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5" name="Google Shape;5175;p16"/>
                <p:cNvSpPr/>
                <p:nvPr/>
              </p:nvSpPr>
              <p:spPr>
                <a:xfrm>
                  <a:off x="8725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6" name="Google Shape;5176;p16"/>
                <p:cNvSpPr/>
                <p:nvPr/>
              </p:nvSpPr>
              <p:spPr>
                <a:xfrm>
                  <a:off x="9123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7" name="Google Shape;5177;p16"/>
                <p:cNvSpPr/>
                <p:nvPr/>
              </p:nvSpPr>
              <p:spPr>
                <a:xfrm>
                  <a:off x="9520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8" name="Google Shape;5178;p16"/>
                <p:cNvSpPr/>
                <p:nvPr/>
              </p:nvSpPr>
              <p:spPr>
                <a:xfrm>
                  <a:off x="9918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9" name="Google Shape;5179;p16"/>
                <p:cNvSpPr/>
                <p:nvPr/>
              </p:nvSpPr>
              <p:spPr>
                <a:xfrm>
                  <a:off x="1031575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0" name="Google Shape;5180;p16"/>
                <p:cNvSpPr/>
                <p:nvPr/>
              </p:nvSpPr>
              <p:spPr>
                <a:xfrm>
                  <a:off x="107135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1" name="Google Shape;5181;p16"/>
                <p:cNvSpPr/>
                <p:nvPr/>
              </p:nvSpPr>
              <p:spPr>
                <a:xfrm>
                  <a:off x="111110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2" name="Google Shape;5182;p16"/>
                <p:cNvSpPr/>
                <p:nvPr/>
              </p:nvSpPr>
              <p:spPr>
                <a:xfrm>
                  <a:off x="7152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3" name="Google Shape;5183;p16"/>
                <p:cNvSpPr/>
                <p:nvPr/>
              </p:nvSpPr>
              <p:spPr>
                <a:xfrm>
                  <a:off x="753300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4" name="Google Shape;5184;p16"/>
                <p:cNvSpPr/>
                <p:nvPr/>
              </p:nvSpPr>
              <p:spPr>
                <a:xfrm>
                  <a:off x="7947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5" name="Google Shape;5185;p16"/>
                <p:cNvSpPr/>
                <p:nvPr/>
              </p:nvSpPr>
              <p:spPr>
                <a:xfrm>
                  <a:off x="832825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6" name="Google Shape;5186;p16"/>
                <p:cNvSpPr/>
                <p:nvPr/>
              </p:nvSpPr>
              <p:spPr>
                <a:xfrm>
                  <a:off x="872575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7" name="Google Shape;5187;p16"/>
                <p:cNvSpPr/>
                <p:nvPr/>
              </p:nvSpPr>
              <p:spPr>
                <a:xfrm>
                  <a:off x="91395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8" name="Google Shape;5188;p16"/>
                <p:cNvSpPr/>
                <p:nvPr/>
              </p:nvSpPr>
              <p:spPr>
                <a:xfrm>
                  <a:off x="9537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9" name="Google Shape;5189;p16"/>
                <p:cNvSpPr/>
                <p:nvPr/>
              </p:nvSpPr>
              <p:spPr>
                <a:xfrm>
                  <a:off x="99345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0" name="Google Shape;5190;p16"/>
                <p:cNvSpPr/>
                <p:nvPr/>
              </p:nvSpPr>
              <p:spPr>
                <a:xfrm>
                  <a:off x="10332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1" name="Google Shape;5191;p16"/>
                <p:cNvSpPr/>
                <p:nvPr/>
              </p:nvSpPr>
              <p:spPr>
                <a:xfrm>
                  <a:off x="107297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2" name="Google Shape;5192;p16"/>
                <p:cNvSpPr/>
                <p:nvPr/>
              </p:nvSpPr>
              <p:spPr>
                <a:xfrm>
                  <a:off x="11127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3" name="Google Shape;5193;p16"/>
                <p:cNvSpPr/>
                <p:nvPr/>
              </p:nvSpPr>
              <p:spPr>
                <a:xfrm>
                  <a:off x="1152500" y="1448100"/>
                  <a:ext cx="97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90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4" name="Google Shape;5194;p16"/>
                <p:cNvSpPr/>
                <p:nvPr/>
              </p:nvSpPr>
              <p:spPr>
                <a:xfrm>
                  <a:off x="1192275" y="1448100"/>
                  <a:ext cx="96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90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5" name="Google Shape;5195;p16"/>
                <p:cNvSpPr/>
                <p:nvPr/>
              </p:nvSpPr>
              <p:spPr>
                <a:xfrm>
                  <a:off x="355750" y="14140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6" name="Google Shape;5196;p16"/>
                <p:cNvSpPr/>
                <p:nvPr/>
              </p:nvSpPr>
              <p:spPr>
                <a:xfrm>
                  <a:off x="3971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7" name="Google Shape;5197;p16"/>
                <p:cNvSpPr/>
                <p:nvPr/>
              </p:nvSpPr>
              <p:spPr>
                <a:xfrm>
                  <a:off x="435250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8" name="Google Shape;5198;p16"/>
                <p:cNvSpPr/>
                <p:nvPr/>
              </p:nvSpPr>
              <p:spPr>
                <a:xfrm>
                  <a:off x="475000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9" name="Google Shape;5199;p16"/>
                <p:cNvSpPr/>
                <p:nvPr/>
              </p:nvSpPr>
              <p:spPr>
                <a:xfrm>
                  <a:off x="51642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0" name="Google Shape;5200;p16"/>
                <p:cNvSpPr/>
                <p:nvPr/>
              </p:nvSpPr>
              <p:spPr>
                <a:xfrm>
                  <a:off x="554500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1" name="Google Shape;5201;p16"/>
                <p:cNvSpPr/>
                <p:nvPr/>
              </p:nvSpPr>
              <p:spPr>
                <a:xfrm>
                  <a:off x="595925" y="14140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2" name="Google Shape;5202;p16"/>
                <p:cNvSpPr/>
                <p:nvPr/>
              </p:nvSpPr>
              <p:spPr>
                <a:xfrm>
                  <a:off x="634025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3" name="Google Shape;5203;p16"/>
                <p:cNvSpPr/>
                <p:nvPr/>
              </p:nvSpPr>
              <p:spPr>
                <a:xfrm>
                  <a:off x="673775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4" name="Google Shape;5204;p16"/>
                <p:cNvSpPr/>
                <p:nvPr/>
              </p:nvSpPr>
              <p:spPr>
                <a:xfrm>
                  <a:off x="7152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5" name="Google Shape;5205;p16"/>
                <p:cNvSpPr/>
                <p:nvPr/>
              </p:nvSpPr>
              <p:spPr>
                <a:xfrm>
                  <a:off x="753300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6" name="Google Shape;5206;p16"/>
                <p:cNvSpPr/>
                <p:nvPr/>
              </p:nvSpPr>
              <p:spPr>
                <a:xfrm>
                  <a:off x="7947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7" name="Google Shape;5207;p16"/>
                <p:cNvSpPr/>
                <p:nvPr/>
              </p:nvSpPr>
              <p:spPr>
                <a:xfrm>
                  <a:off x="832825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8" name="Google Shape;5208;p16"/>
                <p:cNvSpPr/>
                <p:nvPr/>
              </p:nvSpPr>
              <p:spPr>
                <a:xfrm>
                  <a:off x="872575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9" name="Google Shape;5209;p16"/>
                <p:cNvSpPr/>
                <p:nvPr/>
              </p:nvSpPr>
              <p:spPr>
                <a:xfrm>
                  <a:off x="91395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0" name="Google Shape;5210;p16"/>
                <p:cNvSpPr/>
                <p:nvPr/>
              </p:nvSpPr>
              <p:spPr>
                <a:xfrm>
                  <a:off x="9537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1" name="Google Shape;5211;p16"/>
                <p:cNvSpPr/>
                <p:nvPr/>
              </p:nvSpPr>
              <p:spPr>
                <a:xfrm>
                  <a:off x="99345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2" name="Google Shape;5212;p16"/>
                <p:cNvSpPr/>
                <p:nvPr/>
              </p:nvSpPr>
              <p:spPr>
                <a:xfrm>
                  <a:off x="10332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3" name="Google Shape;5213;p16"/>
                <p:cNvSpPr/>
                <p:nvPr/>
              </p:nvSpPr>
              <p:spPr>
                <a:xfrm>
                  <a:off x="107297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4" name="Google Shape;5214;p16"/>
                <p:cNvSpPr/>
                <p:nvPr/>
              </p:nvSpPr>
              <p:spPr>
                <a:xfrm>
                  <a:off x="11127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5" name="Google Shape;5215;p16"/>
                <p:cNvSpPr/>
                <p:nvPr/>
              </p:nvSpPr>
              <p:spPr>
                <a:xfrm>
                  <a:off x="1152500" y="14140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6" name="Google Shape;5216;p16"/>
                <p:cNvSpPr/>
                <p:nvPr/>
              </p:nvSpPr>
              <p:spPr>
                <a:xfrm>
                  <a:off x="119227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7" name="Google Shape;5217;p16"/>
                <p:cNvSpPr/>
                <p:nvPr/>
              </p:nvSpPr>
              <p:spPr>
                <a:xfrm>
                  <a:off x="123202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8" name="Google Shape;5218;p16"/>
                <p:cNvSpPr/>
                <p:nvPr/>
              </p:nvSpPr>
              <p:spPr>
                <a:xfrm>
                  <a:off x="355750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9" name="Google Shape;5219;p16"/>
                <p:cNvSpPr/>
                <p:nvPr/>
              </p:nvSpPr>
              <p:spPr>
                <a:xfrm>
                  <a:off x="3971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0" name="Google Shape;5220;p16"/>
                <p:cNvSpPr/>
                <p:nvPr/>
              </p:nvSpPr>
              <p:spPr>
                <a:xfrm>
                  <a:off x="435250" y="13799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1" name="Google Shape;5221;p16"/>
                <p:cNvSpPr/>
                <p:nvPr/>
              </p:nvSpPr>
              <p:spPr>
                <a:xfrm>
                  <a:off x="475000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2" name="Google Shape;5222;p16"/>
                <p:cNvSpPr/>
                <p:nvPr/>
              </p:nvSpPr>
              <p:spPr>
                <a:xfrm>
                  <a:off x="51642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3" name="Google Shape;5223;p16"/>
                <p:cNvSpPr/>
                <p:nvPr/>
              </p:nvSpPr>
              <p:spPr>
                <a:xfrm>
                  <a:off x="554500" y="13799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4" name="Google Shape;5224;p16"/>
                <p:cNvSpPr/>
                <p:nvPr/>
              </p:nvSpPr>
              <p:spPr>
                <a:xfrm>
                  <a:off x="595925" y="13799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5" name="Google Shape;5225;p16"/>
                <p:cNvSpPr/>
                <p:nvPr/>
              </p:nvSpPr>
              <p:spPr>
                <a:xfrm>
                  <a:off x="634025" y="13799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6" name="Google Shape;5226;p16"/>
                <p:cNvSpPr/>
                <p:nvPr/>
              </p:nvSpPr>
              <p:spPr>
                <a:xfrm>
                  <a:off x="673775" y="13799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7" name="Google Shape;5227;p16"/>
                <p:cNvSpPr/>
                <p:nvPr/>
              </p:nvSpPr>
              <p:spPr>
                <a:xfrm>
                  <a:off x="7152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8" name="Google Shape;5228;p16"/>
                <p:cNvSpPr/>
                <p:nvPr/>
              </p:nvSpPr>
              <p:spPr>
                <a:xfrm>
                  <a:off x="753300" y="13799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9" name="Google Shape;5229;p16"/>
                <p:cNvSpPr/>
                <p:nvPr/>
              </p:nvSpPr>
              <p:spPr>
                <a:xfrm>
                  <a:off x="7947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0" name="Google Shape;5230;p16"/>
                <p:cNvSpPr/>
                <p:nvPr/>
              </p:nvSpPr>
              <p:spPr>
                <a:xfrm>
                  <a:off x="832825" y="13799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1" name="Google Shape;5231;p16"/>
                <p:cNvSpPr/>
                <p:nvPr/>
              </p:nvSpPr>
              <p:spPr>
                <a:xfrm>
                  <a:off x="872575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2" name="Google Shape;5232;p16"/>
                <p:cNvSpPr/>
                <p:nvPr/>
              </p:nvSpPr>
              <p:spPr>
                <a:xfrm>
                  <a:off x="91395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3" name="Google Shape;5233;p16"/>
                <p:cNvSpPr/>
                <p:nvPr/>
              </p:nvSpPr>
              <p:spPr>
                <a:xfrm>
                  <a:off x="9537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4" name="Google Shape;5234;p16"/>
                <p:cNvSpPr/>
                <p:nvPr/>
              </p:nvSpPr>
              <p:spPr>
                <a:xfrm>
                  <a:off x="99345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5" name="Google Shape;5235;p16"/>
                <p:cNvSpPr/>
                <p:nvPr/>
              </p:nvSpPr>
              <p:spPr>
                <a:xfrm>
                  <a:off x="10332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6" name="Google Shape;5236;p16"/>
                <p:cNvSpPr/>
                <p:nvPr/>
              </p:nvSpPr>
              <p:spPr>
                <a:xfrm>
                  <a:off x="107297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7" name="Google Shape;5237;p16"/>
                <p:cNvSpPr/>
                <p:nvPr/>
              </p:nvSpPr>
              <p:spPr>
                <a:xfrm>
                  <a:off x="11127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8" name="Google Shape;5238;p16"/>
                <p:cNvSpPr/>
                <p:nvPr/>
              </p:nvSpPr>
              <p:spPr>
                <a:xfrm>
                  <a:off x="1152500" y="13799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9" name="Google Shape;5239;p16"/>
                <p:cNvSpPr/>
                <p:nvPr/>
              </p:nvSpPr>
              <p:spPr>
                <a:xfrm>
                  <a:off x="119227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0" name="Google Shape;5240;p16"/>
                <p:cNvSpPr/>
                <p:nvPr/>
              </p:nvSpPr>
              <p:spPr>
                <a:xfrm>
                  <a:off x="123202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1" name="Google Shape;5241;p16"/>
                <p:cNvSpPr/>
                <p:nvPr/>
              </p:nvSpPr>
              <p:spPr>
                <a:xfrm>
                  <a:off x="3176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2" name="Google Shape;5242;p16"/>
                <p:cNvSpPr/>
                <p:nvPr/>
              </p:nvSpPr>
              <p:spPr>
                <a:xfrm>
                  <a:off x="35575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3" name="Google Shape;5243;p16"/>
                <p:cNvSpPr/>
                <p:nvPr/>
              </p:nvSpPr>
              <p:spPr>
                <a:xfrm>
                  <a:off x="3971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4" name="Google Shape;5244;p16"/>
                <p:cNvSpPr/>
                <p:nvPr/>
              </p:nvSpPr>
              <p:spPr>
                <a:xfrm>
                  <a:off x="43525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5" name="Google Shape;5245;p16"/>
                <p:cNvSpPr/>
                <p:nvPr/>
              </p:nvSpPr>
              <p:spPr>
                <a:xfrm>
                  <a:off x="47500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6" name="Google Shape;5246;p16"/>
                <p:cNvSpPr/>
                <p:nvPr/>
              </p:nvSpPr>
              <p:spPr>
                <a:xfrm>
                  <a:off x="51642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7" name="Google Shape;5247;p16"/>
                <p:cNvSpPr/>
                <p:nvPr/>
              </p:nvSpPr>
              <p:spPr>
                <a:xfrm>
                  <a:off x="554500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8" name="Google Shape;5248;p16"/>
                <p:cNvSpPr/>
                <p:nvPr/>
              </p:nvSpPr>
              <p:spPr>
                <a:xfrm>
                  <a:off x="595925" y="13458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9" name="Google Shape;5249;p16"/>
                <p:cNvSpPr/>
                <p:nvPr/>
              </p:nvSpPr>
              <p:spPr>
                <a:xfrm>
                  <a:off x="634025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0" name="Google Shape;5250;p16"/>
                <p:cNvSpPr/>
                <p:nvPr/>
              </p:nvSpPr>
              <p:spPr>
                <a:xfrm>
                  <a:off x="673775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1" name="Google Shape;5251;p16"/>
                <p:cNvSpPr/>
                <p:nvPr/>
              </p:nvSpPr>
              <p:spPr>
                <a:xfrm>
                  <a:off x="7152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2" name="Google Shape;5252;p16"/>
                <p:cNvSpPr/>
                <p:nvPr/>
              </p:nvSpPr>
              <p:spPr>
                <a:xfrm>
                  <a:off x="753300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3" name="Google Shape;5253;p16"/>
                <p:cNvSpPr/>
                <p:nvPr/>
              </p:nvSpPr>
              <p:spPr>
                <a:xfrm>
                  <a:off x="7947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4" name="Google Shape;5254;p16"/>
                <p:cNvSpPr/>
                <p:nvPr/>
              </p:nvSpPr>
              <p:spPr>
                <a:xfrm>
                  <a:off x="832825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5" name="Google Shape;5255;p16"/>
                <p:cNvSpPr/>
                <p:nvPr/>
              </p:nvSpPr>
              <p:spPr>
                <a:xfrm>
                  <a:off x="872575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6" name="Google Shape;5256;p16"/>
                <p:cNvSpPr/>
                <p:nvPr/>
              </p:nvSpPr>
              <p:spPr>
                <a:xfrm>
                  <a:off x="91395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7" name="Google Shape;5257;p16"/>
                <p:cNvSpPr/>
                <p:nvPr/>
              </p:nvSpPr>
              <p:spPr>
                <a:xfrm>
                  <a:off x="9537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8" name="Google Shape;5258;p16"/>
                <p:cNvSpPr/>
                <p:nvPr/>
              </p:nvSpPr>
              <p:spPr>
                <a:xfrm>
                  <a:off x="99345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9" name="Google Shape;5259;p16"/>
                <p:cNvSpPr/>
                <p:nvPr/>
              </p:nvSpPr>
              <p:spPr>
                <a:xfrm>
                  <a:off x="10332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0" name="Google Shape;5260;p16"/>
                <p:cNvSpPr/>
                <p:nvPr/>
              </p:nvSpPr>
              <p:spPr>
                <a:xfrm>
                  <a:off x="107297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1" name="Google Shape;5261;p16"/>
                <p:cNvSpPr/>
                <p:nvPr/>
              </p:nvSpPr>
              <p:spPr>
                <a:xfrm>
                  <a:off x="11127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2" name="Google Shape;5262;p16"/>
                <p:cNvSpPr/>
                <p:nvPr/>
              </p:nvSpPr>
              <p:spPr>
                <a:xfrm>
                  <a:off x="1152500" y="13458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3" name="Google Shape;5263;p16"/>
                <p:cNvSpPr/>
                <p:nvPr/>
              </p:nvSpPr>
              <p:spPr>
                <a:xfrm>
                  <a:off x="119227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4" name="Google Shape;5264;p16"/>
                <p:cNvSpPr/>
                <p:nvPr/>
              </p:nvSpPr>
              <p:spPr>
                <a:xfrm>
                  <a:off x="123202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5" name="Google Shape;5265;p16"/>
                <p:cNvSpPr/>
                <p:nvPr/>
              </p:nvSpPr>
              <p:spPr>
                <a:xfrm>
                  <a:off x="3176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6" name="Google Shape;5266;p16"/>
                <p:cNvSpPr/>
                <p:nvPr/>
              </p:nvSpPr>
              <p:spPr>
                <a:xfrm>
                  <a:off x="35575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7" name="Google Shape;5267;p16"/>
                <p:cNvSpPr/>
                <p:nvPr/>
              </p:nvSpPr>
              <p:spPr>
                <a:xfrm>
                  <a:off x="3971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3"/>
                        <a:pt x="88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8" name="Google Shape;5268;p16"/>
                <p:cNvSpPr/>
                <p:nvPr/>
              </p:nvSpPr>
              <p:spPr>
                <a:xfrm>
                  <a:off x="43525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9" name="Google Shape;5269;p16"/>
                <p:cNvSpPr/>
                <p:nvPr/>
              </p:nvSpPr>
              <p:spPr>
                <a:xfrm>
                  <a:off x="47500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0" name="Google Shape;5270;p16"/>
                <p:cNvSpPr/>
                <p:nvPr/>
              </p:nvSpPr>
              <p:spPr>
                <a:xfrm>
                  <a:off x="51642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1" name="Google Shape;5271;p16"/>
                <p:cNvSpPr/>
                <p:nvPr/>
              </p:nvSpPr>
              <p:spPr>
                <a:xfrm>
                  <a:off x="554500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2" name="Google Shape;5272;p16"/>
                <p:cNvSpPr/>
                <p:nvPr/>
              </p:nvSpPr>
              <p:spPr>
                <a:xfrm>
                  <a:off x="595925" y="13116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3" name="Google Shape;5273;p16"/>
                <p:cNvSpPr/>
                <p:nvPr/>
              </p:nvSpPr>
              <p:spPr>
                <a:xfrm>
                  <a:off x="634025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4" name="Google Shape;5274;p16"/>
                <p:cNvSpPr/>
                <p:nvPr/>
              </p:nvSpPr>
              <p:spPr>
                <a:xfrm>
                  <a:off x="673775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5" name="Google Shape;5275;p16"/>
                <p:cNvSpPr/>
                <p:nvPr/>
              </p:nvSpPr>
              <p:spPr>
                <a:xfrm>
                  <a:off x="7152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6" name="Google Shape;5276;p16"/>
                <p:cNvSpPr/>
                <p:nvPr/>
              </p:nvSpPr>
              <p:spPr>
                <a:xfrm>
                  <a:off x="753300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7" name="Google Shape;5277;p16"/>
                <p:cNvSpPr/>
                <p:nvPr/>
              </p:nvSpPr>
              <p:spPr>
                <a:xfrm>
                  <a:off x="7947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8" name="Google Shape;5278;p16"/>
                <p:cNvSpPr/>
                <p:nvPr/>
              </p:nvSpPr>
              <p:spPr>
                <a:xfrm>
                  <a:off x="832825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9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9" name="Google Shape;5279;p16"/>
                <p:cNvSpPr/>
                <p:nvPr/>
              </p:nvSpPr>
              <p:spPr>
                <a:xfrm>
                  <a:off x="872575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0" name="Google Shape;5280;p16"/>
                <p:cNvSpPr/>
                <p:nvPr/>
              </p:nvSpPr>
              <p:spPr>
                <a:xfrm>
                  <a:off x="91395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1" name="Google Shape;5281;p16"/>
                <p:cNvSpPr/>
                <p:nvPr/>
              </p:nvSpPr>
              <p:spPr>
                <a:xfrm>
                  <a:off x="9537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2" name="Google Shape;5282;p16"/>
                <p:cNvSpPr/>
                <p:nvPr/>
              </p:nvSpPr>
              <p:spPr>
                <a:xfrm>
                  <a:off x="99345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3" y="389"/>
                        <a:pt x="389" y="303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3" name="Google Shape;5283;p16"/>
                <p:cNvSpPr/>
                <p:nvPr/>
              </p:nvSpPr>
              <p:spPr>
                <a:xfrm>
                  <a:off x="10332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4" name="Google Shape;5284;p16"/>
                <p:cNvSpPr/>
                <p:nvPr/>
              </p:nvSpPr>
              <p:spPr>
                <a:xfrm>
                  <a:off x="107297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5" name="Google Shape;5285;p16"/>
                <p:cNvSpPr/>
                <p:nvPr/>
              </p:nvSpPr>
              <p:spPr>
                <a:xfrm>
                  <a:off x="11127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6" name="Google Shape;5286;p16"/>
                <p:cNvSpPr/>
                <p:nvPr/>
              </p:nvSpPr>
              <p:spPr>
                <a:xfrm>
                  <a:off x="1152500" y="13116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8" y="303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7" name="Google Shape;5287;p16"/>
                <p:cNvSpPr/>
                <p:nvPr/>
              </p:nvSpPr>
              <p:spPr>
                <a:xfrm>
                  <a:off x="119227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3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8" name="Google Shape;5288;p16"/>
                <p:cNvSpPr/>
                <p:nvPr/>
              </p:nvSpPr>
              <p:spPr>
                <a:xfrm>
                  <a:off x="123202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9" name="Google Shape;5289;p16"/>
                <p:cNvSpPr/>
                <p:nvPr/>
              </p:nvSpPr>
              <p:spPr>
                <a:xfrm>
                  <a:off x="276225" y="12775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9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0" name="Google Shape;5290;p16"/>
                <p:cNvSpPr/>
                <p:nvPr/>
              </p:nvSpPr>
              <p:spPr>
                <a:xfrm>
                  <a:off x="3176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1" name="Google Shape;5291;p16"/>
                <p:cNvSpPr/>
                <p:nvPr/>
              </p:nvSpPr>
              <p:spPr>
                <a:xfrm>
                  <a:off x="35575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2" name="Google Shape;5292;p16"/>
                <p:cNvSpPr/>
                <p:nvPr/>
              </p:nvSpPr>
              <p:spPr>
                <a:xfrm>
                  <a:off x="3971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3" name="Google Shape;5293;p16"/>
                <p:cNvSpPr/>
                <p:nvPr/>
              </p:nvSpPr>
              <p:spPr>
                <a:xfrm>
                  <a:off x="43525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4" name="Google Shape;5294;p16"/>
                <p:cNvSpPr/>
                <p:nvPr/>
              </p:nvSpPr>
              <p:spPr>
                <a:xfrm>
                  <a:off x="47500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5" name="Google Shape;5295;p16"/>
                <p:cNvSpPr/>
                <p:nvPr/>
              </p:nvSpPr>
              <p:spPr>
                <a:xfrm>
                  <a:off x="51642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6" name="Google Shape;5296;p16"/>
                <p:cNvSpPr/>
                <p:nvPr/>
              </p:nvSpPr>
              <p:spPr>
                <a:xfrm>
                  <a:off x="554500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7" name="Google Shape;5297;p16"/>
                <p:cNvSpPr/>
                <p:nvPr/>
              </p:nvSpPr>
              <p:spPr>
                <a:xfrm>
                  <a:off x="595925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8" name="Google Shape;5298;p16"/>
                <p:cNvSpPr/>
                <p:nvPr/>
              </p:nvSpPr>
              <p:spPr>
                <a:xfrm>
                  <a:off x="634025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9" name="Google Shape;5299;p16"/>
                <p:cNvSpPr/>
                <p:nvPr/>
              </p:nvSpPr>
              <p:spPr>
                <a:xfrm>
                  <a:off x="673775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0" name="Google Shape;5300;p16"/>
                <p:cNvSpPr/>
                <p:nvPr/>
              </p:nvSpPr>
              <p:spPr>
                <a:xfrm>
                  <a:off x="7152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1" name="Google Shape;5301;p16"/>
                <p:cNvSpPr/>
                <p:nvPr/>
              </p:nvSpPr>
              <p:spPr>
                <a:xfrm>
                  <a:off x="753300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2" name="Google Shape;5302;p16"/>
                <p:cNvSpPr/>
                <p:nvPr/>
              </p:nvSpPr>
              <p:spPr>
                <a:xfrm>
                  <a:off x="7947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3" name="Google Shape;5303;p16"/>
                <p:cNvSpPr/>
                <p:nvPr/>
              </p:nvSpPr>
              <p:spPr>
                <a:xfrm>
                  <a:off x="832825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4" name="Google Shape;5304;p16"/>
                <p:cNvSpPr/>
                <p:nvPr/>
              </p:nvSpPr>
              <p:spPr>
                <a:xfrm>
                  <a:off x="872575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5" name="Google Shape;5305;p16"/>
                <p:cNvSpPr/>
                <p:nvPr/>
              </p:nvSpPr>
              <p:spPr>
                <a:xfrm>
                  <a:off x="91395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6" name="Google Shape;5306;p16"/>
                <p:cNvSpPr/>
                <p:nvPr/>
              </p:nvSpPr>
              <p:spPr>
                <a:xfrm>
                  <a:off x="9537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7" name="Google Shape;5307;p16"/>
                <p:cNvSpPr/>
                <p:nvPr/>
              </p:nvSpPr>
              <p:spPr>
                <a:xfrm>
                  <a:off x="99345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8" name="Google Shape;5308;p16"/>
                <p:cNvSpPr/>
                <p:nvPr/>
              </p:nvSpPr>
              <p:spPr>
                <a:xfrm>
                  <a:off x="10332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9" name="Google Shape;5309;p16"/>
                <p:cNvSpPr/>
                <p:nvPr/>
              </p:nvSpPr>
              <p:spPr>
                <a:xfrm>
                  <a:off x="107297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0" name="Google Shape;5310;p16"/>
                <p:cNvSpPr/>
                <p:nvPr/>
              </p:nvSpPr>
              <p:spPr>
                <a:xfrm>
                  <a:off x="11127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1" name="Google Shape;5311;p16"/>
                <p:cNvSpPr/>
                <p:nvPr/>
              </p:nvSpPr>
              <p:spPr>
                <a:xfrm>
                  <a:off x="1152500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2" name="Google Shape;5312;p16"/>
                <p:cNvSpPr/>
                <p:nvPr/>
              </p:nvSpPr>
              <p:spPr>
                <a:xfrm>
                  <a:off x="119227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3" name="Google Shape;5313;p16"/>
                <p:cNvSpPr/>
                <p:nvPr/>
              </p:nvSpPr>
              <p:spPr>
                <a:xfrm>
                  <a:off x="123202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4" name="Google Shape;5314;p16"/>
                <p:cNvSpPr/>
                <p:nvPr/>
              </p:nvSpPr>
              <p:spPr>
                <a:xfrm>
                  <a:off x="276225" y="1243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5" name="Google Shape;5315;p16"/>
                <p:cNvSpPr/>
                <p:nvPr/>
              </p:nvSpPr>
              <p:spPr>
                <a:xfrm>
                  <a:off x="3176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6" name="Google Shape;5316;p16"/>
                <p:cNvSpPr/>
                <p:nvPr/>
              </p:nvSpPr>
              <p:spPr>
                <a:xfrm>
                  <a:off x="355750" y="1243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7" name="Google Shape;5317;p16"/>
                <p:cNvSpPr/>
                <p:nvPr/>
              </p:nvSpPr>
              <p:spPr>
                <a:xfrm>
                  <a:off x="3971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8" name="Google Shape;5318;p16"/>
                <p:cNvSpPr/>
                <p:nvPr/>
              </p:nvSpPr>
              <p:spPr>
                <a:xfrm>
                  <a:off x="435250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9" name="Google Shape;5319;p16"/>
                <p:cNvSpPr/>
                <p:nvPr/>
              </p:nvSpPr>
              <p:spPr>
                <a:xfrm>
                  <a:off x="475000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0" name="Google Shape;5320;p16"/>
                <p:cNvSpPr/>
                <p:nvPr/>
              </p:nvSpPr>
              <p:spPr>
                <a:xfrm>
                  <a:off x="51642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1" name="Google Shape;5321;p16"/>
                <p:cNvSpPr/>
                <p:nvPr/>
              </p:nvSpPr>
              <p:spPr>
                <a:xfrm>
                  <a:off x="554500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2" name="Google Shape;5322;p16"/>
                <p:cNvSpPr/>
                <p:nvPr/>
              </p:nvSpPr>
              <p:spPr>
                <a:xfrm>
                  <a:off x="595925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3" name="Google Shape;5323;p16"/>
                <p:cNvSpPr/>
                <p:nvPr/>
              </p:nvSpPr>
              <p:spPr>
                <a:xfrm>
                  <a:off x="634025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4" name="Google Shape;5324;p16"/>
                <p:cNvSpPr/>
                <p:nvPr/>
              </p:nvSpPr>
              <p:spPr>
                <a:xfrm>
                  <a:off x="673775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5" name="Google Shape;5325;p16"/>
                <p:cNvSpPr/>
                <p:nvPr/>
              </p:nvSpPr>
              <p:spPr>
                <a:xfrm>
                  <a:off x="7152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6" name="Google Shape;5326;p16"/>
                <p:cNvSpPr/>
                <p:nvPr/>
              </p:nvSpPr>
              <p:spPr>
                <a:xfrm>
                  <a:off x="753300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7" name="Google Shape;5327;p16"/>
                <p:cNvSpPr/>
                <p:nvPr/>
              </p:nvSpPr>
              <p:spPr>
                <a:xfrm>
                  <a:off x="7947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8" name="Google Shape;5328;p16"/>
                <p:cNvSpPr/>
                <p:nvPr/>
              </p:nvSpPr>
              <p:spPr>
                <a:xfrm>
                  <a:off x="832825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9" name="Google Shape;5329;p16"/>
                <p:cNvSpPr/>
                <p:nvPr/>
              </p:nvSpPr>
              <p:spPr>
                <a:xfrm>
                  <a:off x="872575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0" name="Google Shape;5330;p16"/>
                <p:cNvSpPr/>
                <p:nvPr/>
              </p:nvSpPr>
              <p:spPr>
                <a:xfrm>
                  <a:off x="91395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1" name="Google Shape;5331;p16"/>
                <p:cNvSpPr/>
                <p:nvPr/>
              </p:nvSpPr>
              <p:spPr>
                <a:xfrm>
                  <a:off x="9537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2" name="Google Shape;5332;p16"/>
                <p:cNvSpPr/>
                <p:nvPr/>
              </p:nvSpPr>
              <p:spPr>
                <a:xfrm>
                  <a:off x="99345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3" name="Google Shape;5333;p16"/>
                <p:cNvSpPr/>
                <p:nvPr/>
              </p:nvSpPr>
              <p:spPr>
                <a:xfrm>
                  <a:off x="10332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4" name="Google Shape;5334;p16"/>
                <p:cNvSpPr/>
                <p:nvPr/>
              </p:nvSpPr>
              <p:spPr>
                <a:xfrm>
                  <a:off x="107297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5" name="Google Shape;5335;p16"/>
                <p:cNvSpPr/>
                <p:nvPr/>
              </p:nvSpPr>
              <p:spPr>
                <a:xfrm>
                  <a:off x="11127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6" name="Google Shape;5336;p16"/>
                <p:cNvSpPr/>
                <p:nvPr/>
              </p:nvSpPr>
              <p:spPr>
                <a:xfrm>
                  <a:off x="1152500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7" name="Google Shape;5337;p16"/>
                <p:cNvSpPr/>
                <p:nvPr/>
              </p:nvSpPr>
              <p:spPr>
                <a:xfrm>
                  <a:off x="119227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8" name="Google Shape;5338;p16"/>
                <p:cNvSpPr/>
                <p:nvPr/>
              </p:nvSpPr>
              <p:spPr>
                <a:xfrm>
                  <a:off x="123202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9" name="Google Shape;5339;p16"/>
                <p:cNvSpPr/>
                <p:nvPr/>
              </p:nvSpPr>
              <p:spPr>
                <a:xfrm>
                  <a:off x="276225" y="1209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0" name="Google Shape;5340;p16"/>
                <p:cNvSpPr/>
                <p:nvPr/>
              </p:nvSpPr>
              <p:spPr>
                <a:xfrm>
                  <a:off x="3176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1" name="Google Shape;5341;p16"/>
                <p:cNvSpPr/>
                <p:nvPr/>
              </p:nvSpPr>
              <p:spPr>
                <a:xfrm>
                  <a:off x="355750" y="1209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2" name="Google Shape;5342;p16"/>
                <p:cNvSpPr/>
                <p:nvPr/>
              </p:nvSpPr>
              <p:spPr>
                <a:xfrm>
                  <a:off x="3971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3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3" name="Google Shape;5343;p16"/>
                <p:cNvSpPr/>
                <p:nvPr/>
              </p:nvSpPr>
              <p:spPr>
                <a:xfrm>
                  <a:off x="435250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4" name="Google Shape;5344;p16"/>
                <p:cNvSpPr/>
                <p:nvPr/>
              </p:nvSpPr>
              <p:spPr>
                <a:xfrm>
                  <a:off x="475000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5" name="Google Shape;5345;p16"/>
                <p:cNvSpPr/>
                <p:nvPr/>
              </p:nvSpPr>
              <p:spPr>
                <a:xfrm>
                  <a:off x="51642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6" name="Google Shape;5346;p16"/>
                <p:cNvSpPr/>
                <p:nvPr/>
              </p:nvSpPr>
              <p:spPr>
                <a:xfrm>
                  <a:off x="554500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7" name="Google Shape;5347;p16"/>
                <p:cNvSpPr/>
                <p:nvPr/>
              </p:nvSpPr>
              <p:spPr>
                <a:xfrm>
                  <a:off x="595925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8" name="Google Shape;5348;p16"/>
                <p:cNvSpPr/>
                <p:nvPr/>
              </p:nvSpPr>
              <p:spPr>
                <a:xfrm>
                  <a:off x="634025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9" name="Google Shape;5349;p16"/>
                <p:cNvSpPr/>
                <p:nvPr/>
              </p:nvSpPr>
              <p:spPr>
                <a:xfrm>
                  <a:off x="673775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0" name="Google Shape;5350;p16"/>
                <p:cNvSpPr/>
                <p:nvPr/>
              </p:nvSpPr>
              <p:spPr>
                <a:xfrm>
                  <a:off x="7152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1" name="Google Shape;5351;p16"/>
                <p:cNvSpPr/>
                <p:nvPr/>
              </p:nvSpPr>
              <p:spPr>
                <a:xfrm>
                  <a:off x="753300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2" name="Google Shape;5352;p16"/>
                <p:cNvSpPr/>
                <p:nvPr/>
              </p:nvSpPr>
              <p:spPr>
                <a:xfrm>
                  <a:off x="7947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3" name="Google Shape;5353;p16"/>
                <p:cNvSpPr/>
                <p:nvPr/>
              </p:nvSpPr>
              <p:spPr>
                <a:xfrm>
                  <a:off x="832825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4" name="Google Shape;5354;p16"/>
                <p:cNvSpPr/>
                <p:nvPr/>
              </p:nvSpPr>
              <p:spPr>
                <a:xfrm>
                  <a:off x="872575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5" name="Google Shape;5355;p16"/>
                <p:cNvSpPr/>
                <p:nvPr/>
              </p:nvSpPr>
              <p:spPr>
                <a:xfrm>
                  <a:off x="91395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6" name="Google Shape;5356;p16"/>
                <p:cNvSpPr/>
                <p:nvPr/>
              </p:nvSpPr>
              <p:spPr>
                <a:xfrm>
                  <a:off x="9537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7" name="Google Shape;5357;p16"/>
                <p:cNvSpPr/>
                <p:nvPr/>
              </p:nvSpPr>
              <p:spPr>
                <a:xfrm>
                  <a:off x="99345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3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8" name="Google Shape;5358;p16"/>
                <p:cNvSpPr/>
                <p:nvPr/>
              </p:nvSpPr>
              <p:spPr>
                <a:xfrm>
                  <a:off x="10332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9" name="Google Shape;5359;p16"/>
                <p:cNvSpPr/>
                <p:nvPr/>
              </p:nvSpPr>
              <p:spPr>
                <a:xfrm>
                  <a:off x="107297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0" name="Google Shape;5360;p16"/>
                <p:cNvSpPr/>
                <p:nvPr/>
              </p:nvSpPr>
              <p:spPr>
                <a:xfrm>
                  <a:off x="11127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1" name="Google Shape;5361;p16"/>
                <p:cNvSpPr/>
                <p:nvPr/>
              </p:nvSpPr>
              <p:spPr>
                <a:xfrm>
                  <a:off x="1152500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3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2" name="Google Shape;5362;p16"/>
                <p:cNvSpPr/>
                <p:nvPr/>
              </p:nvSpPr>
              <p:spPr>
                <a:xfrm>
                  <a:off x="119227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3" name="Google Shape;5363;p16"/>
                <p:cNvSpPr/>
                <p:nvPr/>
              </p:nvSpPr>
              <p:spPr>
                <a:xfrm>
                  <a:off x="123202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4" name="Google Shape;5364;p16"/>
                <p:cNvSpPr/>
                <p:nvPr/>
              </p:nvSpPr>
              <p:spPr>
                <a:xfrm>
                  <a:off x="276225" y="11753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5" name="Google Shape;5365;p16"/>
                <p:cNvSpPr/>
                <p:nvPr/>
              </p:nvSpPr>
              <p:spPr>
                <a:xfrm>
                  <a:off x="3176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6" name="Google Shape;5366;p16"/>
                <p:cNvSpPr/>
                <p:nvPr/>
              </p:nvSpPr>
              <p:spPr>
                <a:xfrm>
                  <a:off x="355750" y="117530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0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7" name="Google Shape;5367;p16"/>
                <p:cNvSpPr/>
                <p:nvPr/>
              </p:nvSpPr>
              <p:spPr>
                <a:xfrm>
                  <a:off x="3971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8" name="Google Shape;5368;p16"/>
                <p:cNvSpPr/>
                <p:nvPr/>
              </p:nvSpPr>
              <p:spPr>
                <a:xfrm>
                  <a:off x="435250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9" name="Google Shape;5369;p16"/>
                <p:cNvSpPr/>
                <p:nvPr/>
              </p:nvSpPr>
              <p:spPr>
                <a:xfrm>
                  <a:off x="475025" y="11753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0" name="Google Shape;5370;p16"/>
                <p:cNvSpPr/>
                <p:nvPr/>
              </p:nvSpPr>
              <p:spPr>
                <a:xfrm>
                  <a:off x="51642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1" name="Google Shape;5371;p16"/>
                <p:cNvSpPr/>
                <p:nvPr/>
              </p:nvSpPr>
              <p:spPr>
                <a:xfrm>
                  <a:off x="55452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2" name="Google Shape;5372;p16"/>
                <p:cNvSpPr/>
                <p:nvPr/>
              </p:nvSpPr>
              <p:spPr>
                <a:xfrm>
                  <a:off x="595925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3" name="Google Shape;5373;p16"/>
                <p:cNvSpPr/>
                <p:nvPr/>
              </p:nvSpPr>
              <p:spPr>
                <a:xfrm>
                  <a:off x="634025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4" name="Google Shape;5374;p16"/>
                <p:cNvSpPr/>
                <p:nvPr/>
              </p:nvSpPr>
              <p:spPr>
                <a:xfrm>
                  <a:off x="673775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5" name="Google Shape;5375;p16"/>
                <p:cNvSpPr/>
                <p:nvPr/>
              </p:nvSpPr>
              <p:spPr>
                <a:xfrm>
                  <a:off x="7152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6" name="Google Shape;5376;p16"/>
                <p:cNvSpPr/>
                <p:nvPr/>
              </p:nvSpPr>
              <p:spPr>
                <a:xfrm>
                  <a:off x="753300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7" name="Google Shape;5377;p16"/>
                <p:cNvSpPr/>
                <p:nvPr/>
              </p:nvSpPr>
              <p:spPr>
                <a:xfrm>
                  <a:off x="7947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8" name="Google Shape;5378;p16"/>
                <p:cNvSpPr/>
                <p:nvPr/>
              </p:nvSpPr>
              <p:spPr>
                <a:xfrm>
                  <a:off x="83282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9" name="Google Shape;5379;p16"/>
                <p:cNvSpPr/>
                <p:nvPr/>
              </p:nvSpPr>
              <p:spPr>
                <a:xfrm>
                  <a:off x="87257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0" name="Google Shape;5380;p16"/>
                <p:cNvSpPr/>
                <p:nvPr/>
              </p:nvSpPr>
              <p:spPr>
                <a:xfrm>
                  <a:off x="91395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1" name="Google Shape;5381;p16"/>
                <p:cNvSpPr/>
                <p:nvPr/>
              </p:nvSpPr>
              <p:spPr>
                <a:xfrm>
                  <a:off x="9537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2" name="Google Shape;5382;p16"/>
                <p:cNvSpPr/>
                <p:nvPr/>
              </p:nvSpPr>
              <p:spPr>
                <a:xfrm>
                  <a:off x="99345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3" name="Google Shape;5383;p16"/>
                <p:cNvSpPr/>
                <p:nvPr/>
              </p:nvSpPr>
              <p:spPr>
                <a:xfrm>
                  <a:off x="10332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4" name="Google Shape;5384;p16"/>
                <p:cNvSpPr/>
                <p:nvPr/>
              </p:nvSpPr>
              <p:spPr>
                <a:xfrm>
                  <a:off x="10729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5" name="Google Shape;5385;p16"/>
                <p:cNvSpPr/>
                <p:nvPr/>
              </p:nvSpPr>
              <p:spPr>
                <a:xfrm>
                  <a:off x="11127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6" name="Google Shape;5386;p16"/>
                <p:cNvSpPr/>
                <p:nvPr/>
              </p:nvSpPr>
              <p:spPr>
                <a:xfrm>
                  <a:off x="1152500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7" name="Google Shape;5387;p16"/>
                <p:cNvSpPr/>
                <p:nvPr/>
              </p:nvSpPr>
              <p:spPr>
                <a:xfrm>
                  <a:off x="119227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8" name="Google Shape;5388;p16"/>
                <p:cNvSpPr/>
                <p:nvPr/>
              </p:nvSpPr>
              <p:spPr>
                <a:xfrm>
                  <a:off x="123202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9" name="Google Shape;5389;p16"/>
                <p:cNvSpPr/>
                <p:nvPr/>
              </p:nvSpPr>
              <p:spPr>
                <a:xfrm>
                  <a:off x="23647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0" name="Google Shape;5390;p16"/>
                <p:cNvSpPr/>
                <p:nvPr/>
              </p:nvSpPr>
              <p:spPr>
                <a:xfrm>
                  <a:off x="276225" y="11412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1" name="Google Shape;5391;p16"/>
                <p:cNvSpPr/>
                <p:nvPr/>
              </p:nvSpPr>
              <p:spPr>
                <a:xfrm>
                  <a:off x="3176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2" name="Google Shape;5392;p16"/>
                <p:cNvSpPr/>
                <p:nvPr/>
              </p:nvSpPr>
              <p:spPr>
                <a:xfrm>
                  <a:off x="355750" y="114120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7"/>
                        <a:pt x="258" y="387"/>
                      </a:cubicBezTo>
                      <a:cubicBezTo>
                        <a:pt x="357" y="387"/>
                        <a:pt x="453" y="310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3" name="Google Shape;5393;p16"/>
                <p:cNvSpPr/>
                <p:nvPr/>
              </p:nvSpPr>
              <p:spPr>
                <a:xfrm>
                  <a:off x="3971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4" name="Google Shape;5394;p16"/>
                <p:cNvSpPr/>
                <p:nvPr/>
              </p:nvSpPr>
              <p:spPr>
                <a:xfrm>
                  <a:off x="435250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5" name="Google Shape;5395;p16"/>
                <p:cNvSpPr/>
                <p:nvPr/>
              </p:nvSpPr>
              <p:spPr>
                <a:xfrm>
                  <a:off x="475000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6" name="Google Shape;5396;p16"/>
                <p:cNvSpPr/>
                <p:nvPr/>
              </p:nvSpPr>
              <p:spPr>
                <a:xfrm>
                  <a:off x="51642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7" name="Google Shape;5397;p16"/>
                <p:cNvSpPr/>
                <p:nvPr/>
              </p:nvSpPr>
              <p:spPr>
                <a:xfrm>
                  <a:off x="554500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8" name="Google Shape;5398;p16"/>
                <p:cNvSpPr/>
                <p:nvPr/>
              </p:nvSpPr>
              <p:spPr>
                <a:xfrm>
                  <a:off x="595925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9" name="Google Shape;5399;p16"/>
                <p:cNvSpPr/>
                <p:nvPr/>
              </p:nvSpPr>
              <p:spPr>
                <a:xfrm>
                  <a:off x="63402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0" name="Google Shape;5400;p16"/>
                <p:cNvSpPr/>
                <p:nvPr/>
              </p:nvSpPr>
              <p:spPr>
                <a:xfrm>
                  <a:off x="67377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1" name="Google Shape;5401;p16"/>
                <p:cNvSpPr/>
                <p:nvPr/>
              </p:nvSpPr>
              <p:spPr>
                <a:xfrm>
                  <a:off x="7152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2" name="Google Shape;5402;p16"/>
                <p:cNvSpPr/>
                <p:nvPr/>
              </p:nvSpPr>
              <p:spPr>
                <a:xfrm>
                  <a:off x="753300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3" name="Google Shape;5403;p16"/>
                <p:cNvSpPr/>
                <p:nvPr/>
              </p:nvSpPr>
              <p:spPr>
                <a:xfrm>
                  <a:off x="7947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4" name="Google Shape;5404;p16"/>
                <p:cNvSpPr/>
                <p:nvPr/>
              </p:nvSpPr>
              <p:spPr>
                <a:xfrm>
                  <a:off x="832825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5" name="Google Shape;5405;p16"/>
                <p:cNvSpPr/>
                <p:nvPr/>
              </p:nvSpPr>
              <p:spPr>
                <a:xfrm>
                  <a:off x="872575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6" name="Google Shape;5406;p16"/>
                <p:cNvSpPr/>
                <p:nvPr/>
              </p:nvSpPr>
              <p:spPr>
                <a:xfrm>
                  <a:off x="91395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7" name="Google Shape;5407;p16"/>
                <p:cNvSpPr/>
                <p:nvPr/>
              </p:nvSpPr>
              <p:spPr>
                <a:xfrm>
                  <a:off x="9537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8" name="Google Shape;5408;p16"/>
                <p:cNvSpPr/>
                <p:nvPr/>
              </p:nvSpPr>
              <p:spPr>
                <a:xfrm>
                  <a:off x="99345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9" name="Google Shape;5409;p16"/>
                <p:cNvSpPr/>
                <p:nvPr/>
              </p:nvSpPr>
              <p:spPr>
                <a:xfrm>
                  <a:off x="10332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0" name="Google Shape;5410;p16"/>
                <p:cNvSpPr/>
                <p:nvPr/>
              </p:nvSpPr>
              <p:spPr>
                <a:xfrm>
                  <a:off x="10729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1" name="Google Shape;5411;p16"/>
                <p:cNvSpPr/>
                <p:nvPr/>
              </p:nvSpPr>
              <p:spPr>
                <a:xfrm>
                  <a:off x="11127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2" name="Google Shape;5412;p16"/>
                <p:cNvSpPr/>
                <p:nvPr/>
              </p:nvSpPr>
              <p:spPr>
                <a:xfrm>
                  <a:off x="1152500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3" name="Google Shape;5413;p16"/>
                <p:cNvSpPr/>
                <p:nvPr/>
              </p:nvSpPr>
              <p:spPr>
                <a:xfrm>
                  <a:off x="119227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4" name="Google Shape;5414;p16"/>
                <p:cNvSpPr/>
                <p:nvPr/>
              </p:nvSpPr>
              <p:spPr>
                <a:xfrm>
                  <a:off x="123202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5" name="Google Shape;5415;p16"/>
                <p:cNvSpPr/>
                <p:nvPr/>
              </p:nvSpPr>
              <p:spPr>
                <a:xfrm>
                  <a:off x="23647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6" name="Google Shape;5416;p16"/>
                <p:cNvSpPr/>
                <p:nvPr/>
              </p:nvSpPr>
              <p:spPr>
                <a:xfrm>
                  <a:off x="27622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7" name="Google Shape;5417;p16"/>
                <p:cNvSpPr/>
                <p:nvPr/>
              </p:nvSpPr>
              <p:spPr>
                <a:xfrm>
                  <a:off x="3176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8" name="Google Shape;5418;p16"/>
                <p:cNvSpPr/>
                <p:nvPr/>
              </p:nvSpPr>
              <p:spPr>
                <a:xfrm>
                  <a:off x="355750" y="110707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9" name="Google Shape;5419;p16"/>
                <p:cNvSpPr/>
                <p:nvPr/>
              </p:nvSpPr>
              <p:spPr>
                <a:xfrm>
                  <a:off x="3971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0" name="Google Shape;5420;p16"/>
                <p:cNvSpPr/>
                <p:nvPr/>
              </p:nvSpPr>
              <p:spPr>
                <a:xfrm>
                  <a:off x="435250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1" name="Google Shape;5421;p16"/>
                <p:cNvSpPr/>
                <p:nvPr/>
              </p:nvSpPr>
              <p:spPr>
                <a:xfrm>
                  <a:off x="475000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2" name="Google Shape;5422;p16"/>
                <p:cNvSpPr/>
                <p:nvPr/>
              </p:nvSpPr>
              <p:spPr>
                <a:xfrm>
                  <a:off x="51642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3" name="Google Shape;5423;p16"/>
                <p:cNvSpPr/>
                <p:nvPr/>
              </p:nvSpPr>
              <p:spPr>
                <a:xfrm>
                  <a:off x="554500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4" name="Google Shape;5424;p16"/>
                <p:cNvSpPr/>
                <p:nvPr/>
              </p:nvSpPr>
              <p:spPr>
                <a:xfrm>
                  <a:off x="595925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5" name="Google Shape;5425;p16"/>
                <p:cNvSpPr/>
                <p:nvPr/>
              </p:nvSpPr>
              <p:spPr>
                <a:xfrm>
                  <a:off x="63402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6" name="Google Shape;5426;p16"/>
                <p:cNvSpPr/>
                <p:nvPr/>
              </p:nvSpPr>
              <p:spPr>
                <a:xfrm>
                  <a:off x="67377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7" name="Google Shape;5427;p16"/>
                <p:cNvSpPr/>
                <p:nvPr/>
              </p:nvSpPr>
              <p:spPr>
                <a:xfrm>
                  <a:off x="7152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8" name="Google Shape;5428;p16"/>
                <p:cNvSpPr/>
                <p:nvPr/>
              </p:nvSpPr>
              <p:spPr>
                <a:xfrm>
                  <a:off x="753300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9" name="Google Shape;5429;p16"/>
                <p:cNvSpPr/>
                <p:nvPr/>
              </p:nvSpPr>
              <p:spPr>
                <a:xfrm>
                  <a:off x="7947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0" name="Google Shape;5430;p16"/>
                <p:cNvSpPr/>
                <p:nvPr/>
              </p:nvSpPr>
              <p:spPr>
                <a:xfrm>
                  <a:off x="832825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1" name="Google Shape;5431;p16"/>
                <p:cNvSpPr/>
                <p:nvPr/>
              </p:nvSpPr>
              <p:spPr>
                <a:xfrm>
                  <a:off x="872575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2" name="Google Shape;5432;p16"/>
                <p:cNvSpPr/>
                <p:nvPr/>
              </p:nvSpPr>
              <p:spPr>
                <a:xfrm>
                  <a:off x="91395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3" name="Google Shape;5433;p16"/>
                <p:cNvSpPr/>
                <p:nvPr/>
              </p:nvSpPr>
              <p:spPr>
                <a:xfrm>
                  <a:off x="9537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4" name="Google Shape;5434;p16"/>
                <p:cNvSpPr/>
                <p:nvPr/>
              </p:nvSpPr>
              <p:spPr>
                <a:xfrm>
                  <a:off x="99345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5" name="Google Shape;5435;p16"/>
                <p:cNvSpPr/>
                <p:nvPr/>
              </p:nvSpPr>
              <p:spPr>
                <a:xfrm>
                  <a:off x="10332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6" name="Google Shape;5436;p16"/>
                <p:cNvSpPr/>
                <p:nvPr/>
              </p:nvSpPr>
              <p:spPr>
                <a:xfrm>
                  <a:off x="10729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7" name="Google Shape;5437;p16"/>
                <p:cNvSpPr/>
                <p:nvPr/>
              </p:nvSpPr>
              <p:spPr>
                <a:xfrm>
                  <a:off x="11127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8" name="Google Shape;5438;p16"/>
                <p:cNvSpPr/>
                <p:nvPr/>
              </p:nvSpPr>
              <p:spPr>
                <a:xfrm>
                  <a:off x="1152500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9" name="Google Shape;5439;p16"/>
                <p:cNvSpPr/>
                <p:nvPr/>
              </p:nvSpPr>
              <p:spPr>
                <a:xfrm>
                  <a:off x="119227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0" name="Google Shape;5440;p16"/>
                <p:cNvSpPr/>
                <p:nvPr/>
              </p:nvSpPr>
              <p:spPr>
                <a:xfrm>
                  <a:off x="123202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1" name="Google Shape;5441;p16"/>
                <p:cNvSpPr/>
                <p:nvPr/>
              </p:nvSpPr>
              <p:spPr>
                <a:xfrm>
                  <a:off x="23647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2" name="Google Shape;5442;p16"/>
                <p:cNvSpPr/>
                <p:nvPr/>
              </p:nvSpPr>
              <p:spPr>
                <a:xfrm>
                  <a:off x="27622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3" name="Google Shape;5443;p16"/>
                <p:cNvSpPr/>
                <p:nvPr/>
              </p:nvSpPr>
              <p:spPr>
                <a:xfrm>
                  <a:off x="3176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4" name="Google Shape;5444;p16"/>
                <p:cNvSpPr/>
                <p:nvPr/>
              </p:nvSpPr>
              <p:spPr>
                <a:xfrm>
                  <a:off x="35575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5" name="Google Shape;5445;p16"/>
                <p:cNvSpPr/>
                <p:nvPr/>
              </p:nvSpPr>
              <p:spPr>
                <a:xfrm>
                  <a:off x="3971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6" name="Google Shape;5446;p16"/>
                <p:cNvSpPr/>
                <p:nvPr/>
              </p:nvSpPr>
              <p:spPr>
                <a:xfrm>
                  <a:off x="43525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7" name="Google Shape;5447;p16"/>
                <p:cNvSpPr/>
                <p:nvPr/>
              </p:nvSpPr>
              <p:spPr>
                <a:xfrm>
                  <a:off x="47500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8" name="Google Shape;5448;p16"/>
                <p:cNvSpPr/>
                <p:nvPr/>
              </p:nvSpPr>
              <p:spPr>
                <a:xfrm>
                  <a:off x="51642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9" name="Google Shape;5449;p16"/>
                <p:cNvSpPr/>
                <p:nvPr/>
              </p:nvSpPr>
              <p:spPr>
                <a:xfrm>
                  <a:off x="554500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0" name="Google Shape;5450;p16"/>
                <p:cNvSpPr/>
                <p:nvPr/>
              </p:nvSpPr>
              <p:spPr>
                <a:xfrm>
                  <a:off x="595925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1" name="Google Shape;5451;p16"/>
                <p:cNvSpPr/>
                <p:nvPr/>
              </p:nvSpPr>
              <p:spPr>
                <a:xfrm>
                  <a:off x="63402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2" name="Google Shape;5452;p16"/>
                <p:cNvSpPr/>
                <p:nvPr/>
              </p:nvSpPr>
              <p:spPr>
                <a:xfrm>
                  <a:off x="67377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3" name="Google Shape;5453;p16"/>
                <p:cNvSpPr/>
                <p:nvPr/>
              </p:nvSpPr>
              <p:spPr>
                <a:xfrm>
                  <a:off x="7152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4" name="Google Shape;5454;p16"/>
                <p:cNvSpPr/>
                <p:nvPr/>
              </p:nvSpPr>
              <p:spPr>
                <a:xfrm>
                  <a:off x="753300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5" name="Google Shape;5455;p16"/>
                <p:cNvSpPr/>
                <p:nvPr/>
              </p:nvSpPr>
              <p:spPr>
                <a:xfrm>
                  <a:off x="7947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6" name="Google Shape;5456;p16"/>
                <p:cNvSpPr/>
                <p:nvPr/>
              </p:nvSpPr>
              <p:spPr>
                <a:xfrm>
                  <a:off x="832825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7" name="Google Shape;5457;p16"/>
                <p:cNvSpPr/>
                <p:nvPr/>
              </p:nvSpPr>
              <p:spPr>
                <a:xfrm>
                  <a:off x="872575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8" name="Google Shape;5458;p16"/>
                <p:cNvSpPr/>
                <p:nvPr/>
              </p:nvSpPr>
              <p:spPr>
                <a:xfrm>
                  <a:off x="91395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9" name="Google Shape;5459;p16"/>
                <p:cNvSpPr/>
                <p:nvPr/>
              </p:nvSpPr>
              <p:spPr>
                <a:xfrm>
                  <a:off x="9537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0" name="Google Shape;5460;p16"/>
                <p:cNvSpPr/>
                <p:nvPr/>
              </p:nvSpPr>
              <p:spPr>
                <a:xfrm>
                  <a:off x="99345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1" name="Google Shape;5461;p16"/>
                <p:cNvSpPr/>
                <p:nvPr/>
              </p:nvSpPr>
              <p:spPr>
                <a:xfrm>
                  <a:off x="10332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2" name="Google Shape;5462;p16"/>
                <p:cNvSpPr/>
                <p:nvPr/>
              </p:nvSpPr>
              <p:spPr>
                <a:xfrm>
                  <a:off x="10729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3" name="Google Shape;5463;p16"/>
                <p:cNvSpPr/>
                <p:nvPr/>
              </p:nvSpPr>
              <p:spPr>
                <a:xfrm>
                  <a:off x="11127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4" name="Google Shape;5464;p16"/>
                <p:cNvSpPr/>
                <p:nvPr/>
              </p:nvSpPr>
              <p:spPr>
                <a:xfrm>
                  <a:off x="1152500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5" name="Google Shape;5465;p16"/>
                <p:cNvSpPr/>
                <p:nvPr/>
              </p:nvSpPr>
              <p:spPr>
                <a:xfrm>
                  <a:off x="119227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6" name="Google Shape;5466;p16"/>
                <p:cNvSpPr/>
                <p:nvPr/>
              </p:nvSpPr>
              <p:spPr>
                <a:xfrm>
                  <a:off x="123202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7" name="Google Shape;5467;p16"/>
                <p:cNvSpPr/>
                <p:nvPr/>
              </p:nvSpPr>
              <p:spPr>
                <a:xfrm>
                  <a:off x="23647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8" name="Google Shape;5468;p16"/>
                <p:cNvSpPr/>
                <p:nvPr/>
              </p:nvSpPr>
              <p:spPr>
                <a:xfrm>
                  <a:off x="27622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9" name="Google Shape;5469;p16"/>
                <p:cNvSpPr/>
                <p:nvPr/>
              </p:nvSpPr>
              <p:spPr>
                <a:xfrm>
                  <a:off x="3176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0" name="Google Shape;5470;p16"/>
                <p:cNvSpPr/>
                <p:nvPr/>
              </p:nvSpPr>
              <p:spPr>
                <a:xfrm>
                  <a:off x="35575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1" name="Google Shape;5471;p16"/>
                <p:cNvSpPr/>
                <p:nvPr/>
              </p:nvSpPr>
              <p:spPr>
                <a:xfrm>
                  <a:off x="3971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2" name="Google Shape;5472;p16"/>
                <p:cNvSpPr/>
                <p:nvPr/>
              </p:nvSpPr>
              <p:spPr>
                <a:xfrm>
                  <a:off x="43525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3" name="Google Shape;5473;p16"/>
                <p:cNvSpPr/>
                <p:nvPr/>
              </p:nvSpPr>
              <p:spPr>
                <a:xfrm>
                  <a:off x="47500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4" name="Google Shape;5474;p16"/>
                <p:cNvSpPr/>
                <p:nvPr/>
              </p:nvSpPr>
              <p:spPr>
                <a:xfrm>
                  <a:off x="51642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5" name="Google Shape;5475;p16"/>
                <p:cNvSpPr/>
                <p:nvPr/>
              </p:nvSpPr>
              <p:spPr>
                <a:xfrm>
                  <a:off x="554500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6" name="Google Shape;5476;p16"/>
                <p:cNvSpPr/>
                <p:nvPr/>
              </p:nvSpPr>
              <p:spPr>
                <a:xfrm>
                  <a:off x="595925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7" name="Google Shape;5477;p16"/>
                <p:cNvSpPr/>
                <p:nvPr/>
              </p:nvSpPr>
              <p:spPr>
                <a:xfrm>
                  <a:off x="63402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8" name="Google Shape;5478;p16"/>
                <p:cNvSpPr/>
                <p:nvPr/>
              </p:nvSpPr>
              <p:spPr>
                <a:xfrm>
                  <a:off x="67377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9" name="Google Shape;5479;p16"/>
                <p:cNvSpPr/>
                <p:nvPr/>
              </p:nvSpPr>
              <p:spPr>
                <a:xfrm>
                  <a:off x="7152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0" name="Google Shape;5480;p16"/>
                <p:cNvSpPr/>
                <p:nvPr/>
              </p:nvSpPr>
              <p:spPr>
                <a:xfrm>
                  <a:off x="753300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1" name="Google Shape;5481;p16"/>
                <p:cNvSpPr/>
                <p:nvPr/>
              </p:nvSpPr>
              <p:spPr>
                <a:xfrm>
                  <a:off x="7947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2" name="Google Shape;5482;p16"/>
                <p:cNvSpPr/>
                <p:nvPr/>
              </p:nvSpPr>
              <p:spPr>
                <a:xfrm>
                  <a:off x="832825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3" name="Google Shape;5483;p16"/>
                <p:cNvSpPr/>
                <p:nvPr/>
              </p:nvSpPr>
              <p:spPr>
                <a:xfrm>
                  <a:off x="872575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4" name="Google Shape;5484;p16"/>
                <p:cNvSpPr/>
                <p:nvPr/>
              </p:nvSpPr>
              <p:spPr>
                <a:xfrm>
                  <a:off x="91395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5" name="Google Shape;5485;p16"/>
                <p:cNvSpPr/>
                <p:nvPr/>
              </p:nvSpPr>
              <p:spPr>
                <a:xfrm>
                  <a:off x="9537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6" name="Google Shape;5486;p16"/>
                <p:cNvSpPr/>
                <p:nvPr/>
              </p:nvSpPr>
              <p:spPr>
                <a:xfrm>
                  <a:off x="99345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3" y="388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7" name="Google Shape;5487;p16"/>
                <p:cNvSpPr/>
                <p:nvPr/>
              </p:nvSpPr>
              <p:spPr>
                <a:xfrm>
                  <a:off x="10332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8" name="Google Shape;5488;p16"/>
                <p:cNvSpPr/>
                <p:nvPr/>
              </p:nvSpPr>
              <p:spPr>
                <a:xfrm>
                  <a:off x="10729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9" name="Google Shape;5489;p16"/>
                <p:cNvSpPr/>
                <p:nvPr/>
              </p:nvSpPr>
              <p:spPr>
                <a:xfrm>
                  <a:off x="11127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0" name="Google Shape;5490;p16"/>
                <p:cNvSpPr/>
                <p:nvPr/>
              </p:nvSpPr>
              <p:spPr>
                <a:xfrm>
                  <a:off x="1152500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1" name="Google Shape;5491;p16"/>
                <p:cNvSpPr/>
                <p:nvPr/>
              </p:nvSpPr>
              <p:spPr>
                <a:xfrm>
                  <a:off x="119227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3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2" name="Google Shape;5492;p16"/>
                <p:cNvSpPr/>
                <p:nvPr/>
              </p:nvSpPr>
              <p:spPr>
                <a:xfrm>
                  <a:off x="123202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3" name="Google Shape;5493;p16"/>
                <p:cNvSpPr/>
                <p:nvPr/>
              </p:nvSpPr>
              <p:spPr>
                <a:xfrm>
                  <a:off x="23647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4" name="Google Shape;5494;p16"/>
                <p:cNvSpPr/>
                <p:nvPr/>
              </p:nvSpPr>
              <p:spPr>
                <a:xfrm>
                  <a:off x="276225" y="10048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5" name="Google Shape;5495;p16"/>
                <p:cNvSpPr/>
                <p:nvPr/>
              </p:nvSpPr>
              <p:spPr>
                <a:xfrm>
                  <a:off x="3176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6" name="Google Shape;5496;p16"/>
                <p:cNvSpPr/>
                <p:nvPr/>
              </p:nvSpPr>
              <p:spPr>
                <a:xfrm>
                  <a:off x="355750" y="10047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2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7" name="Google Shape;5497;p16"/>
                <p:cNvSpPr/>
                <p:nvPr/>
              </p:nvSpPr>
              <p:spPr>
                <a:xfrm>
                  <a:off x="3971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8" name="Google Shape;5498;p16"/>
                <p:cNvSpPr/>
                <p:nvPr/>
              </p:nvSpPr>
              <p:spPr>
                <a:xfrm>
                  <a:off x="435250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9" name="Google Shape;5499;p16"/>
                <p:cNvSpPr/>
                <p:nvPr/>
              </p:nvSpPr>
              <p:spPr>
                <a:xfrm>
                  <a:off x="475025" y="10048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0" name="Google Shape;5500;p16"/>
                <p:cNvSpPr/>
                <p:nvPr/>
              </p:nvSpPr>
              <p:spPr>
                <a:xfrm>
                  <a:off x="51642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1" name="Google Shape;5501;p16"/>
                <p:cNvSpPr/>
                <p:nvPr/>
              </p:nvSpPr>
              <p:spPr>
                <a:xfrm>
                  <a:off x="55452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2" name="Google Shape;5502;p16"/>
                <p:cNvSpPr/>
                <p:nvPr/>
              </p:nvSpPr>
              <p:spPr>
                <a:xfrm>
                  <a:off x="595925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3" name="Google Shape;5503;p16"/>
                <p:cNvSpPr/>
                <p:nvPr/>
              </p:nvSpPr>
              <p:spPr>
                <a:xfrm>
                  <a:off x="63402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4" name="Google Shape;5504;p16"/>
                <p:cNvSpPr/>
                <p:nvPr/>
              </p:nvSpPr>
              <p:spPr>
                <a:xfrm>
                  <a:off x="67377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5" name="Google Shape;5505;p16"/>
                <p:cNvSpPr/>
                <p:nvPr/>
              </p:nvSpPr>
              <p:spPr>
                <a:xfrm>
                  <a:off x="7152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6" name="Google Shape;5506;p16"/>
                <p:cNvSpPr/>
                <p:nvPr/>
              </p:nvSpPr>
              <p:spPr>
                <a:xfrm>
                  <a:off x="753300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7" name="Google Shape;5507;p16"/>
                <p:cNvSpPr/>
                <p:nvPr/>
              </p:nvSpPr>
              <p:spPr>
                <a:xfrm>
                  <a:off x="7947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8" name="Google Shape;5508;p16"/>
                <p:cNvSpPr/>
                <p:nvPr/>
              </p:nvSpPr>
              <p:spPr>
                <a:xfrm>
                  <a:off x="83282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9" name="Google Shape;5509;p16"/>
                <p:cNvSpPr/>
                <p:nvPr/>
              </p:nvSpPr>
              <p:spPr>
                <a:xfrm>
                  <a:off x="87257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1" y="1"/>
                        <a:pt x="260" y="1"/>
                      </a:cubicBezTo>
                      <a:cubicBezTo>
                        <a:pt x="259" y="1"/>
                        <a:pt x="258" y="1"/>
                        <a:pt x="258" y="1"/>
                      </a:cubicBez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0" name="Google Shape;5510;p16"/>
                <p:cNvSpPr/>
                <p:nvPr/>
              </p:nvSpPr>
              <p:spPr>
                <a:xfrm>
                  <a:off x="91395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1" name="Google Shape;5511;p16"/>
                <p:cNvSpPr/>
                <p:nvPr/>
              </p:nvSpPr>
              <p:spPr>
                <a:xfrm>
                  <a:off x="9537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2" name="Google Shape;5512;p16"/>
                <p:cNvSpPr/>
                <p:nvPr/>
              </p:nvSpPr>
              <p:spPr>
                <a:xfrm>
                  <a:off x="99345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3" y="388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3" name="Google Shape;5513;p16"/>
                <p:cNvSpPr/>
                <p:nvPr/>
              </p:nvSpPr>
              <p:spPr>
                <a:xfrm>
                  <a:off x="10332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4" name="Google Shape;5514;p16"/>
                <p:cNvSpPr/>
                <p:nvPr/>
              </p:nvSpPr>
              <p:spPr>
                <a:xfrm>
                  <a:off x="10729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5" name="Google Shape;5515;p16"/>
                <p:cNvSpPr/>
                <p:nvPr/>
              </p:nvSpPr>
              <p:spPr>
                <a:xfrm>
                  <a:off x="11127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6" name="Google Shape;5516;p16"/>
                <p:cNvSpPr/>
                <p:nvPr/>
              </p:nvSpPr>
              <p:spPr>
                <a:xfrm>
                  <a:off x="1152500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7" name="Google Shape;5517;p16"/>
                <p:cNvSpPr/>
                <p:nvPr/>
              </p:nvSpPr>
              <p:spPr>
                <a:xfrm>
                  <a:off x="119227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3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8" name="Google Shape;5518;p16"/>
                <p:cNvSpPr/>
                <p:nvPr/>
              </p:nvSpPr>
              <p:spPr>
                <a:xfrm>
                  <a:off x="123202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9" name="Google Shape;5519;p16"/>
                <p:cNvSpPr/>
                <p:nvPr/>
              </p:nvSpPr>
              <p:spPr>
                <a:xfrm>
                  <a:off x="276225" y="9707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0" name="Google Shape;5520;p16"/>
                <p:cNvSpPr/>
                <p:nvPr/>
              </p:nvSpPr>
              <p:spPr>
                <a:xfrm>
                  <a:off x="3176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1" name="Google Shape;5521;p16"/>
                <p:cNvSpPr/>
                <p:nvPr/>
              </p:nvSpPr>
              <p:spPr>
                <a:xfrm>
                  <a:off x="355750" y="97065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2" name="Google Shape;5522;p16"/>
                <p:cNvSpPr/>
                <p:nvPr/>
              </p:nvSpPr>
              <p:spPr>
                <a:xfrm>
                  <a:off x="3971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3" name="Google Shape;5523;p16"/>
                <p:cNvSpPr/>
                <p:nvPr/>
              </p:nvSpPr>
              <p:spPr>
                <a:xfrm>
                  <a:off x="435250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4" name="Google Shape;5524;p16"/>
                <p:cNvSpPr/>
                <p:nvPr/>
              </p:nvSpPr>
              <p:spPr>
                <a:xfrm>
                  <a:off x="475000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5" name="Google Shape;5525;p16"/>
                <p:cNvSpPr/>
                <p:nvPr/>
              </p:nvSpPr>
              <p:spPr>
                <a:xfrm>
                  <a:off x="51642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6" name="Google Shape;5526;p16"/>
                <p:cNvSpPr/>
                <p:nvPr/>
              </p:nvSpPr>
              <p:spPr>
                <a:xfrm>
                  <a:off x="554500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7" name="Google Shape;5527;p16"/>
                <p:cNvSpPr/>
                <p:nvPr/>
              </p:nvSpPr>
              <p:spPr>
                <a:xfrm>
                  <a:off x="595925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8" name="Google Shape;5528;p16"/>
                <p:cNvSpPr/>
                <p:nvPr/>
              </p:nvSpPr>
              <p:spPr>
                <a:xfrm>
                  <a:off x="634025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9" name="Google Shape;5529;p16"/>
                <p:cNvSpPr/>
                <p:nvPr/>
              </p:nvSpPr>
              <p:spPr>
                <a:xfrm>
                  <a:off x="673775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0" name="Google Shape;5530;p16"/>
                <p:cNvSpPr/>
                <p:nvPr/>
              </p:nvSpPr>
              <p:spPr>
                <a:xfrm>
                  <a:off x="7152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1" name="Google Shape;5531;p16"/>
                <p:cNvSpPr/>
                <p:nvPr/>
              </p:nvSpPr>
              <p:spPr>
                <a:xfrm>
                  <a:off x="753300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2" name="Google Shape;5532;p16"/>
                <p:cNvSpPr/>
                <p:nvPr/>
              </p:nvSpPr>
              <p:spPr>
                <a:xfrm>
                  <a:off x="7947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3" name="Google Shape;5533;p16"/>
                <p:cNvSpPr/>
                <p:nvPr/>
              </p:nvSpPr>
              <p:spPr>
                <a:xfrm>
                  <a:off x="832825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4" name="Google Shape;5534;p16"/>
                <p:cNvSpPr/>
                <p:nvPr/>
              </p:nvSpPr>
              <p:spPr>
                <a:xfrm>
                  <a:off x="872575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5" name="Google Shape;5535;p16"/>
                <p:cNvSpPr/>
                <p:nvPr/>
              </p:nvSpPr>
              <p:spPr>
                <a:xfrm>
                  <a:off x="91395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6" name="Google Shape;5536;p16"/>
                <p:cNvSpPr/>
                <p:nvPr/>
              </p:nvSpPr>
              <p:spPr>
                <a:xfrm>
                  <a:off x="9537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7" name="Google Shape;5537;p16"/>
                <p:cNvSpPr/>
                <p:nvPr/>
              </p:nvSpPr>
              <p:spPr>
                <a:xfrm>
                  <a:off x="99345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8" name="Google Shape;5538;p16"/>
                <p:cNvSpPr/>
                <p:nvPr/>
              </p:nvSpPr>
              <p:spPr>
                <a:xfrm>
                  <a:off x="10332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9" name="Google Shape;5539;p16"/>
                <p:cNvSpPr/>
                <p:nvPr/>
              </p:nvSpPr>
              <p:spPr>
                <a:xfrm>
                  <a:off x="107297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0" name="Google Shape;5540;p16"/>
                <p:cNvSpPr/>
                <p:nvPr/>
              </p:nvSpPr>
              <p:spPr>
                <a:xfrm>
                  <a:off x="11127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1" name="Google Shape;5541;p16"/>
                <p:cNvSpPr/>
                <p:nvPr/>
              </p:nvSpPr>
              <p:spPr>
                <a:xfrm>
                  <a:off x="1152500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2" name="Google Shape;5542;p16"/>
                <p:cNvSpPr/>
                <p:nvPr/>
              </p:nvSpPr>
              <p:spPr>
                <a:xfrm>
                  <a:off x="119227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3" name="Google Shape;5543;p16"/>
                <p:cNvSpPr/>
                <p:nvPr/>
              </p:nvSpPr>
              <p:spPr>
                <a:xfrm>
                  <a:off x="123202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4" name="Google Shape;5544;p16"/>
                <p:cNvSpPr/>
                <p:nvPr/>
              </p:nvSpPr>
              <p:spPr>
                <a:xfrm>
                  <a:off x="276225" y="9366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5" name="Google Shape;5545;p16"/>
                <p:cNvSpPr/>
                <p:nvPr/>
              </p:nvSpPr>
              <p:spPr>
                <a:xfrm>
                  <a:off x="3176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6" name="Google Shape;5546;p16"/>
                <p:cNvSpPr/>
                <p:nvPr/>
              </p:nvSpPr>
              <p:spPr>
                <a:xfrm>
                  <a:off x="355750" y="936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7" name="Google Shape;5547;p16"/>
                <p:cNvSpPr/>
                <p:nvPr/>
              </p:nvSpPr>
              <p:spPr>
                <a:xfrm>
                  <a:off x="3971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8" name="Google Shape;5548;p16"/>
                <p:cNvSpPr/>
                <p:nvPr/>
              </p:nvSpPr>
              <p:spPr>
                <a:xfrm>
                  <a:off x="435250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9" name="Google Shape;5549;p16"/>
                <p:cNvSpPr/>
                <p:nvPr/>
              </p:nvSpPr>
              <p:spPr>
                <a:xfrm>
                  <a:off x="475025" y="9366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0" name="Google Shape;5550;p16"/>
                <p:cNvSpPr/>
                <p:nvPr/>
              </p:nvSpPr>
              <p:spPr>
                <a:xfrm>
                  <a:off x="51642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1" name="Google Shape;5551;p16"/>
                <p:cNvSpPr/>
                <p:nvPr/>
              </p:nvSpPr>
              <p:spPr>
                <a:xfrm>
                  <a:off x="55452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2" name="Google Shape;5552;p16"/>
                <p:cNvSpPr/>
                <p:nvPr/>
              </p:nvSpPr>
              <p:spPr>
                <a:xfrm>
                  <a:off x="595925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3" name="Google Shape;5553;p16"/>
                <p:cNvSpPr/>
                <p:nvPr/>
              </p:nvSpPr>
              <p:spPr>
                <a:xfrm>
                  <a:off x="634025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4" name="Google Shape;5554;p16"/>
                <p:cNvSpPr/>
                <p:nvPr/>
              </p:nvSpPr>
              <p:spPr>
                <a:xfrm>
                  <a:off x="673775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5" name="Google Shape;5555;p16"/>
                <p:cNvSpPr/>
                <p:nvPr/>
              </p:nvSpPr>
              <p:spPr>
                <a:xfrm>
                  <a:off x="7152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6" name="Google Shape;5556;p16"/>
                <p:cNvSpPr/>
                <p:nvPr/>
              </p:nvSpPr>
              <p:spPr>
                <a:xfrm>
                  <a:off x="753300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7" name="Google Shape;5557;p16"/>
                <p:cNvSpPr/>
                <p:nvPr/>
              </p:nvSpPr>
              <p:spPr>
                <a:xfrm>
                  <a:off x="7947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8" name="Google Shape;5558;p16"/>
                <p:cNvSpPr/>
                <p:nvPr/>
              </p:nvSpPr>
              <p:spPr>
                <a:xfrm>
                  <a:off x="83282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9" name="Google Shape;5559;p16"/>
                <p:cNvSpPr/>
                <p:nvPr/>
              </p:nvSpPr>
              <p:spPr>
                <a:xfrm>
                  <a:off x="87257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0" name="Google Shape;5560;p16"/>
                <p:cNvSpPr/>
                <p:nvPr/>
              </p:nvSpPr>
              <p:spPr>
                <a:xfrm>
                  <a:off x="91395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1" name="Google Shape;5561;p16"/>
                <p:cNvSpPr/>
                <p:nvPr/>
              </p:nvSpPr>
              <p:spPr>
                <a:xfrm>
                  <a:off x="9537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2" name="Google Shape;5562;p16"/>
                <p:cNvSpPr/>
                <p:nvPr/>
              </p:nvSpPr>
              <p:spPr>
                <a:xfrm>
                  <a:off x="99345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3" name="Google Shape;5563;p16"/>
                <p:cNvSpPr/>
                <p:nvPr/>
              </p:nvSpPr>
              <p:spPr>
                <a:xfrm>
                  <a:off x="10332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4" name="Google Shape;5564;p16"/>
                <p:cNvSpPr/>
                <p:nvPr/>
              </p:nvSpPr>
              <p:spPr>
                <a:xfrm>
                  <a:off x="107297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5" name="Google Shape;5565;p16"/>
                <p:cNvSpPr/>
                <p:nvPr/>
              </p:nvSpPr>
              <p:spPr>
                <a:xfrm>
                  <a:off x="11127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6" name="Google Shape;5566;p16"/>
                <p:cNvSpPr/>
                <p:nvPr/>
              </p:nvSpPr>
              <p:spPr>
                <a:xfrm>
                  <a:off x="1152500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7" name="Google Shape;5567;p16"/>
                <p:cNvSpPr/>
                <p:nvPr/>
              </p:nvSpPr>
              <p:spPr>
                <a:xfrm>
                  <a:off x="119227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8" name="Google Shape;5568;p16"/>
                <p:cNvSpPr/>
                <p:nvPr/>
              </p:nvSpPr>
              <p:spPr>
                <a:xfrm>
                  <a:off x="123202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9" name="Google Shape;5569;p16"/>
                <p:cNvSpPr/>
                <p:nvPr/>
              </p:nvSpPr>
              <p:spPr>
                <a:xfrm>
                  <a:off x="276225" y="902475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0" name="Google Shape;5570;p16"/>
                <p:cNvSpPr/>
                <p:nvPr/>
              </p:nvSpPr>
              <p:spPr>
                <a:xfrm>
                  <a:off x="3176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1" name="Google Shape;5571;p16"/>
                <p:cNvSpPr/>
                <p:nvPr/>
              </p:nvSpPr>
              <p:spPr>
                <a:xfrm>
                  <a:off x="355750" y="9024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2" name="Google Shape;5572;p16"/>
                <p:cNvSpPr/>
                <p:nvPr/>
              </p:nvSpPr>
              <p:spPr>
                <a:xfrm>
                  <a:off x="3971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3" name="Google Shape;5573;p16"/>
                <p:cNvSpPr/>
                <p:nvPr/>
              </p:nvSpPr>
              <p:spPr>
                <a:xfrm>
                  <a:off x="435250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4" name="Google Shape;5574;p16"/>
                <p:cNvSpPr/>
                <p:nvPr/>
              </p:nvSpPr>
              <p:spPr>
                <a:xfrm>
                  <a:off x="475000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5" name="Google Shape;5575;p16"/>
                <p:cNvSpPr/>
                <p:nvPr/>
              </p:nvSpPr>
              <p:spPr>
                <a:xfrm>
                  <a:off x="51642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6" name="Google Shape;5576;p16"/>
                <p:cNvSpPr/>
                <p:nvPr/>
              </p:nvSpPr>
              <p:spPr>
                <a:xfrm>
                  <a:off x="554500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7" name="Google Shape;5577;p16"/>
                <p:cNvSpPr/>
                <p:nvPr/>
              </p:nvSpPr>
              <p:spPr>
                <a:xfrm>
                  <a:off x="595925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8" name="Google Shape;5578;p16"/>
                <p:cNvSpPr/>
                <p:nvPr/>
              </p:nvSpPr>
              <p:spPr>
                <a:xfrm>
                  <a:off x="634025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9" name="Google Shape;5579;p16"/>
                <p:cNvSpPr/>
                <p:nvPr/>
              </p:nvSpPr>
              <p:spPr>
                <a:xfrm>
                  <a:off x="673775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0" name="Google Shape;5580;p16"/>
                <p:cNvSpPr/>
                <p:nvPr/>
              </p:nvSpPr>
              <p:spPr>
                <a:xfrm>
                  <a:off x="7152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1" name="Google Shape;5581;p16"/>
                <p:cNvSpPr/>
                <p:nvPr/>
              </p:nvSpPr>
              <p:spPr>
                <a:xfrm>
                  <a:off x="753300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2" name="Google Shape;5582;p16"/>
                <p:cNvSpPr/>
                <p:nvPr/>
              </p:nvSpPr>
              <p:spPr>
                <a:xfrm>
                  <a:off x="7947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3" name="Google Shape;5583;p16"/>
                <p:cNvSpPr/>
                <p:nvPr/>
              </p:nvSpPr>
              <p:spPr>
                <a:xfrm>
                  <a:off x="832825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4" name="Google Shape;5584;p16"/>
                <p:cNvSpPr/>
                <p:nvPr/>
              </p:nvSpPr>
              <p:spPr>
                <a:xfrm>
                  <a:off x="872575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5" name="Google Shape;5585;p16"/>
                <p:cNvSpPr/>
                <p:nvPr/>
              </p:nvSpPr>
              <p:spPr>
                <a:xfrm>
                  <a:off x="91395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6" name="Google Shape;5586;p16"/>
                <p:cNvSpPr/>
                <p:nvPr/>
              </p:nvSpPr>
              <p:spPr>
                <a:xfrm>
                  <a:off x="9537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7" name="Google Shape;5587;p16"/>
                <p:cNvSpPr/>
                <p:nvPr/>
              </p:nvSpPr>
              <p:spPr>
                <a:xfrm>
                  <a:off x="99345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8" name="Google Shape;5588;p16"/>
                <p:cNvSpPr/>
                <p:nvPr/>
              </p:nvSpPr>
              <p:spPr>
                <a:xfrm>
                  <a:off x="10332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9" name="Google Shape;5589;p16"/>
                <p:cNvSpPr/>
                <p:nvPr/>
              </p:nvSpPr>
              <p:spPr>
                <a:xfrm>
                  <a:off x="107297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0" name="Google Shape;5590;p16"/>
                <p:cNvSpPr/>
                <p:nvPr/>
              </p:nvSpPr>
              <p:spPr>
                <a:xfrm>
                  <a:off x="11127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1" name="Google Shape;5591;p16"/>
                <p:cNvSpPr/>
                <p:nvPr/>
              </p:nvSpPr>
              <p:spPr>
                <a:xfrm>
                  <a:off x="1152500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2" name="Google Shape;5592;p16"/>
                <p:cNvSpPr/>
                <p:nvPr/>
              </p:nvSpPr>
              <p:spPr>
                <a:xfrm>
                  <a:off x="119227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3" name="Google Shape;5593;p16"/>
                <p:cNvSpPr/>
                <p:nvPr/>
              </p:nvSpPr>
              <p:spPr>
                <a:xfrm>
                  <a:off x="123202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4" name="Google Shape;5594;p16"/>
                <p:cNvSpPr/>
                <p:nvPr/>
              </p:nvSpPr>
              <p:spPr>
                <a:xfrm>
                  <a:off x="276225" y="868375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5" name="Google Shape;5595;p16"/>
                <p:cNvSpPr/>
                <p:nvPr/>
              </p:nvSpPr>
              <p:spPr>
                <a:xfrm>
                  <a:off x="3176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6" name="Google Shape;5596;p16"/>
                <p:cNvSpPr/>
                <p:nvPr/>
              </p:nvSpPr>
              <p:spPr>
                <a:xfrm>
                  <a:off x="355750" y="8683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7" name="Google Shape;5597;p16"/>
                <p:cNvSpPr/>
                <p:nvPr/>
              </p:nvSpPr>
              <p:spPr>
                <a:xfrm>
                  <a:off x="3971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8" name="Google Shape;5598;p16"/>
                <p:cNvSpPr/>
                <p:nvPr/>
              </p:nvSpPr>
              <p:spPr>
                <a:xfrm>
                  <a:off x="435250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9" name="Google Shape;5599;p16"/>
                <p:cNvSpPr/>
                <p:nvPr/>
              </p:nvSpPr>
              <p:spPr>
                <a:xfrm>
                  <a:off x="475000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0" name="Google Shape;5600;p16"/>
                <p:cNvSpPr/>
                <p:nvPr/>
              </p:nvSpPr>
              <p:spPr>
                <a:xfrm>
                  <a:off x="51642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1" name="Google Shape;5601;p16"/>
                <p:cNvSpPr/>
                <p:nvPr/>
              </p:nvSpPr>
              <p:spPr>
                <a:xfrm>
                  <a:off x="554500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2" name="Google Shape;5602;p16"/>
                <p:cNvSpPr/>
                <p:nvPr/>
              </p:nvSpPr>
              <p:spPr>
                <a:xfrm>
                  <a:off x="595925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3" name="Google Shape;5603;p16"/>
                <p:cNvSpPr/>
                <p:nvPr/>
              </p:nvSpPr>
              <p:spPr>
                <a:xfrm>
                  <a:off x="634025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4" name="Google Shape;5604;p16"/>
                <p:cNvSpPr/>
                <p:nvPr/>
              </p:nvSpPr>
              <p:spPr>
                <a:xfrm>
                  <a:off x="673775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5" name="Google Shape;5605;p16"/>
                <p:cNvSpPr/>
                <p:nvPr/>
              </p:nvSpPr>
              <p:spPr>
                <a:xfrm>
                  <a:off x="7152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6" name="Google Shape;5606;p16"/>
                <p:cNvSpPr/>
                <p:nvPr/>
              </p:nvSpPr>
              <p:spPr>
                <a:xfrm>
                  <a:off x="753300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7" name="Google Shape;5607;p16"/>
                <p:cNvSpPr/>
                <p:nvPr/>
              </p:nvSpPr>
              <p:spPr>
                <a:xfrm>
                  <a:off x="7947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8" name="Google Shape;5608;p16"/>
                <p:cNvSpPr/>
                <p:nvPr/>
              </p:nvSpPr>
              <p:spPr>
                <a:xfrm>
                  <a:off x="832825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9" name="Google Shape;5609;p16"/>
                <p:cNvSpPr/>
                <p:nvPr/>
              </p:nvSpPr>
              <p:spPr>
                <a:xfrm>
                  <a:off x="872575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0" name="Google Shape;5610;p16"/>
                <p:cNvSpPr/>
                <p:nvPr/>
              </p:nvSpPr>
              <p:spPr>
                <a:xfrm>
                  <a:off x="91395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1" name="Google Shape;5611;p16"/>
                <p:cNvSpPr/>
                <p:nvPr/>
              </p:nvSpPr>
              <p:spPr>
                <a:xfrm>
                  <a:off x="9537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2" name="Google Shape;5612;p16"/>
                <p:cNvSpPr/>
                <p:nvPr/>
              </p:nvSpPr>
              <p:spPr>
                <a:xfrm>
                  <a:off x="99345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3" name="Google Shape;5613;p16"/>
                <p:cNvSpPr/>
                <p:nvPr/>
              </p:nvSpPr>
              <p:spPr>
                <a:xfrm>
                  <a:off x="10332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4" name="Google Shape;5614;p16"/>
                <p:cNvSpPr/>
                <p:nvPr/>
              </p:nvSpPr>
              <p:spPr>
                <a:xfrm>
                  <a:off x="107297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5" name="Google Shape;5615;p16"/>
                <p:cNvSpPr/>
                <p:nvPr/>
              </p:nvSpPr>
              <p:spPr>
                <a:xfrm>
                  <a:off x="11127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6" name="Google Shape;5616;p16"/>
                <p:cNvSpPr/>
                <p:nvPr/>
              </p:nvSpPr>
              <p:spPr>
                <a:xfrm>
                  <a:off x="1152500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7" name="Google Shape;5617;p16"/>
                <p:cNvSpPr/>
                <p:nvPr/>
              </p:nvSpPr>
              <p:spPr>
                <a:xfrm>
                  <a:off x="119227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8" name="Google Shape;5618;p16"/>
                <p:cNvSpPr/>
                <p:nvPr/>
              </p:nvSpPr>
              <p:spPr>
                <a:xfrm>
                  <a:off x="123202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9" name="Google Shape;5619;p16"/>
                <p:cNvSpPr/>
                <p:nvPr/>
              </p:nvSpPr>
              <p:spPr>
                <a:xfrm>
                  <a:off x="3176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0" name="Google Shape;5620;p16"/>
                <p:cNvSpPr/>
                <p:nvPr/>
              </p:nvSpPr>
              <p:spPr>
                <a:xfrm>
                  <a:off x="355750" y="834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1" name="Google Shape;5621;p16"/>
                <p:cNvSpPr/>
                <p:nvPr/>
              </p:nvSpPr>
              <p:spPr>
                <a:xfrm>
                  <a:off x="3971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2" name="Google Shape;5622;p16"/>
                <p:cNvSpPr/>
                <p:nvPr/>
              </p:nvSpPr>
              <p:spPr>
                <a:xfrm>
                  <a:off x="435250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3" name="Google Shape;5623;p16"/>
                <p:cNvSpPr/>
                <p:nvPr/>
              </p:nvSpPr>
              <p:spPr>
                <a:xfrm>
                  <a:off x="475025" y="834275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4" name="Google Shape;5624;p16"/>
                <p:cNvSpPr/>
                <p:nvPr/>
              </p:nvSpPr>
              <p:spPr>
                <a:xfrm>
                  <a:off x="51642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5" name="Google Shape;5625;p16"/>
                <p:cNvSpPr/>
                <p:nvPr/>
              </p:nvSpPr>
              <p:spPr>
                <a:xfrm>
                  <a:off x="554525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6" name="Google Shape;5626;p16"/>
                <p:cNvSpPr/>
                <p:nvPr/>
              </p:nvSpPr>
              <p:spPr>
                <a:xfrm>
                  <a:off x="595925" y="8342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7" name="Google Shape;5627;p16"/>
                <p:cNvSpPr/>
                <p:nvPr/>
              </p:nvSpPr>
              <p:spPr>
                <a:xfrm>
                  <a:off x="634025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8" name="Google Shape;5628;p16"/>
                <p:cNvSpPr/>
                <p:nvPr/>
              </p:nvSpPr>
              <p:spPr>
                <a:xfrm>
                  <a:off x="673775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9" name="Google Shape;5629;p16"/>
                <p:cNvSpPr/>
                <p:nvPr/>
              </p:nvSpPr>
              <p:spPr>
                <a:xfrm>
                  <a:off x="7152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0" name="Google Shape;5630;p16"/>
                <p:cNvSpPr/>
                <p:nvPr/>
              </p:nvSpPr>
              <p:spPr>
                <a:xfrm>
                  <a:off x="753300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1" name="Google Shape;5631;p16"/>
                <p:cNvSpPr/>
                <p:nvPr/>
              </p:nvSpPr>
              <p:spPr>
                <a:xfrm>
                  <a:off x="7947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2" name="Google Shape;5632;p16"/>
                <p:cNvSpPr/>
                <p:nvPr/>
              </p:nvSpPr>
              <p:spPr>
                <a:xfrm>
                  <a:off x="832825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3" name="Google Shape;5633;p16"/>
                <p:cNvSpPr/>
                <p:nvPr/>
              </p:nvSpPr>
              <p:spPr>
                <a:xfrm>
                  <a:off x="872575" y="8342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2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4" name="Google Shape;5634;p16"/>
                <p:cNvSpPr/>
                <p:nvPr/>
              </p:nvSpPr>
              <p:spPr>
                <a:xfrm>
                  <a:off x="91395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5" name="Google Shape;5635;p16"/>
                <p:cNvSpPr/>
                <p:nvPr/>
              </p:nvSpPr>
              <p:spPr>
                <a:xfrm>
                  <a:off x="9537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6" name="Google Shape;5636;p16"/>
                <p:cNvSpPr/>
                <p:nvPr/>
              </p:nvSpPr>
              <p:spPr>
                <a:xfrm>
                  <a:off x="99345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7" name="Google Shape;5637;p16"/>
                <p:cNvSpPr/>
                <p:nvPr/>
              </p:nvSpPr>
              <p:spPr>
                <a:xfrm>
                  <a:off x="10332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8" name="Google Shape;5638;p16"/>
                <p:cNvSpPr/>
                <p:nvPr/>
              </p:nvSpPr>
              <p:spPr>
                <a:xfrm>
                  <a:off x="107297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9" name="Google Shape;5639;p16"/>
                <p:cNvSpPr/>
                <p:nvPr/>
              </p:nvSpPr>
              <p:spPr>
                <a:xfrm>
                  <a:off x="11127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0" name="Google Shape;5640;p16"/>
                <p:cNvSpPr/>
                <p:nvPr/>
              </p:nvSpPr>
              <p:spPr>
                <a:xfrm>
                  <a:off x="1152500" y="8342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1" name="Google Shape;5641;p16"/>
                <p:cNvSpPr/>
                <p:nvPr/>
              </p:nvSpPr>
              <p:spPr>
                <a:xfrm>
                  <a:off x="119227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2" name="Google Shape;5642;p16"/>
                <p:cNvSpPr/>
                <p:nvPr/>
              </p:nvSpPr>
              <p:spPr>
                <a:xfrm>
                  <a:off x="123202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3" name="Google Shape;5643;p16"/>
                <p:cNvSpPr/>
                <p:nvPr/>
              </p:nvSpPr>
              <p:spPr>
                <a:xfrm>
                  <a:off x="3176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4" name="Google Shape;5644;p16"/>
                <p:cNvSpPr/>
                <p:nvPr/>
              </p:nvSpPr>
              <p:spPr>
                <a:xfrm>
                  <a:off x="355750" y="8001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5" name="Google Shape;5645;p16"/>
                <p:cNvSpPr/>
                <p:nvPr/>
              </p:nvSpPr>
              <p:spPr>
                <a:xfrm>
                  <a:off x="3971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8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6" name="Google Shape;5646;p16"/>
                <p:cNvSpPr/>
                <p:nvPr/>
              </p:nvSpPr>
              <p:spPr>
                <a:xfrm>
                  <a:off x="435250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7" name="Google Shape;5647;p16"/>
                <p:cNvSpPr/>
                <p:nvPr/>
              </p:nvSpPr>
              <p:spPr>
                <a:xfrm>
                  <a:off x="475000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8" name="Google Shape;5648;p16"/>
                <p:cNvSpPr/>
                <p:nvPr/>
              </p:nvSpPr>
              <p:spPr>
                <a:xfrm>
                  <a:off x="51642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9" name="Google Shape;5649;p16"/>
                <p:cNvSpPr/>
                <p:nvPr/>
              </p:nvSpPr>
              <p:spPr>
                <a:xfrm>
                  <a:off x="554500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0" name="Google Shape;5650;p16"/>
                <p:cNvSpPr/>
                <p:nvPr/>
              </p:nvSpPr>
              <p:spPr>
                <a:xfrm>
                  <a:off x="595925" y="8001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1" name="Google Shape;5651;p16"/>
                <p:cNvSpPr/>
                <p:nvPr/>
              </p:nvSpPr>
              <p:spPr>
                <a:xfrm>
                  <a:off x="634025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2" name="Google Shape;5652;p16"/>
                <p:cNvSpPr/>
                <p:nvPr/>
              </p:nvSpPr>
              <p:spPr>
                <a:xfrm>
                  <a:off x="673775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3" name="Google Shape;5653;p16"/>
                <p:cNvSpPr/>
                <p:nvPr/>
              </p:nvSpPr>
              <p:spPr>
                <a:xfrm>
                  <a:off x="7152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4" name="Google Shape;5654;p16"/>
                <p:cNvSpPr/>
                <p:nvPr/>
              </p:nvSpPr>
              <p:spPr>
                <a:xfrm>
                  <a:off x="753300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5" name="Google Shape;5655;p16"/>
                <p:cNvSpPr/>
                <p:nvPr/>
              </p:nvSpPr>
              <p:spPr>
                <a:xfrm>
                  <a:off x="7947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6" name="Google Shape;5656;p16"/>
                <p:cNvSpPr/>
                <p:nvPr/>
              </p:nvSpPr>
              <p:spPr>
                <a:xfrm>
                  <a:off x="832825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7" name="Google Shape;5657;p16"/>
                <p:cNvSpPr/>
                <p:nvPr/>
              </p:nvSpPr>
              <p:spPr>
                <a:xfrm>
                  <a:off x="872575" y="8001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2"/>
                        <a:pt x="0" y="211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8" name="Google Shape;5658;p16"/>
                <p:cNvSpPr/>
                <p:nvPr/>
              </p:nvSpPr>
              <p:spPr>
                <a:xfrm>
                  <a:off x="91395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9" name="Google Shape;5659;p16"/>
                <p:cNvSpPr/>
                <p:nvPr/>
              </p:nvSpPr>
              <p:spPr>
                <a:xfrm>
                  <a:off x="9537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0" name="Google Shape;5660;p16"/>
                <p:cNvSpPr/>
                <p:nvPr/>
              </p:nvSpPr>
              <p:spPr>
                <a:xfrm>
                  <a:off x="99345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8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1" name="Google Shape;5661;p16"/>
                <p:cNvSpPr/>
                <p:nvPr/>
              </p:nvSpPr>
              <p:spPr>
                <a:xfrm>
                  <a:off x="10332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2" name="Google Shape;5662;p16"/>
                <p:cNvSpPr/>
                <p:nvPr/>
              </p:nvSpPr>
              <p:spPr>
                <a:xfrm>
                  <a:off x="107297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3" name="Google Shape;5663;p16"/>
                <p:cNvSpPr/>
                <p:nvPr/>
              </p:nvSpPr>
              <p:spPr>
                <a:xfrm>
                  <a:off x="11127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4" name="Google Shape;5664;p16"/>
                <p:cNvSpPr/>
                <p:nvPr/>
              </p:nvSpPr>
              <p:spPr>
                <a:xfrm>
                  <a:off x="1152500" y="8001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5" name="Google Shape;5665;p16"/>
                <p:cNvSpPr/>
                <p:nvPr/>
              </p:nvSpPr>
              <p:spPr>
                <a:xfrm>
                  <a:off x="119227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6" name="Google Shape;5666;p16"/>
                <p:cNvSpPr/>
                <p:nvPr/>
              </p:nvSpPr>
              <p:spPr>
                <a:xfrm>
                  <a:off x="123202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7" name="Google Shape;5667;p16"/>
                <p:cNvSpPr/>
                <p:nvPr/>
              </p:nvSpPr>
              <p:spPr>
                <a:xfrm>
                  <a:off x="355750" y="7660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8" name="Google Shape;5668;p16"/>
                <p:cNvSpPr/>
                <p:nvPr/>
              </p:nvSpPr>
              <p:spPr>
                <a:xfrm>
                  <a:off x="3971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9" name="Google Shape;5669;p16"/>
                <p:cNvSpPr/>
                <p:nvPr/>
              </p:nvSpPr>
              <p:spPr>
                <a:xfrm>
                  <a:off x="435250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0" name="Google Shape;5670;p16"/>
                <p:cNvSpPr/>
                <p:nvPr/>
              </p:nvSpPr>
              <p:spPr>
                <a:xfrm>
                  <a:off x="475025" y="7660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1" name="Google Shape;5671;p16"/>
                <p:cNvSpPr/>
                <p:nvPr/>
              </p:nvSpPr>
              <p:spPr>
                <a:xfrm>
                  <a:off x="51642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2" name="Google Shape;5672;p16"/>
                <p:cNvSpPr/>
                <p:nvPr/>
              </p:nvSpPr>
              <p:spPr>
                <a:xfrm>
                  <a:off x="554525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3" name="Google Shape;5673;p16"/>
                <p:cNvSpPr/>
                <p:nvPr/>
              </p:nvSpPr>
              <p:spPr>
                <a:xfrm>
                  <a:off x="595925" y="7660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4" name="Google Shape;5674;p16"/>
                <p:cNvSpPr/>
                <p:nvPr/>
              </p:nvSpPr>
              <p:spPr>
                <a:xfrm>
                  <a:off x="634025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5" name="Google Shape;5675;p16"/>
                <p:cNvSpPr/>
                <p:nvPr/>
              </p:nvSpPr>
              <p:spPr>
                <a:xfrm>
                  <a:off x="673775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6" name="Google Shape;5676;p16"/>
                <p:cNvSpPr/>
                <p:nvPr/>
              </p:nvSpPr>
              <p:spPr>
                <a:xfrm>
                  <a:off x="7152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7" name="Google Shape;5677;p16"/>
                <p:cNvSpPr/>
                <p:nvPr/>
              </p:nvSpPr>
              <p:spPr>
                <a:xfrm>
                  <a:off x="753300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8" name="Google Shape;5678;p16"/>
                <p:cNvSpPr/>
                <p:nvPr/>
              </p:nvSpPr>
              <p:spPr>
                <a:xfrm>
                  <a:off x="7947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9" name="Google Shape;5679;p16"/>
                <p:cNvSpPr/>
                <p:nvPr/>
              </p:nvSpPr>
              <p:spPr>
                <a:xfrm>
                  <a:off x="832825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0" name="Google Shape;5680;p16"/>
                <p:cNvSpPr/>
                <p:nvPr/>
              </p:nvSpPr>
              <p:spPr>
                <a:xfrm>
                  <a:off x="872575" y="7660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2"/>
                        <a:pt x="0" y="211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1" name="Google Shape;5681;p16"/>
                <p:cNvSpPr/>
                <p:nvPr/>
              </p:nvSpPr>
              <p:spPr>
                <a:xfrm>
                  <a:off x="91395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2" name="Google Shape;5682;p16"/>
                <p:cNvSpPr/>
                <p:nvPr/>
              </p:nvSpPr>
              <p:spPr>
                <a:xfrm>
                  <a:off x="9537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3" name="Google Shape;5683;p16"/>
                <p:cNvSpPr/>
                <p:nvPr/>
              </p:nvSpPr>
              <p:spPr>
                <a:xfrm>
                  <a:off x="99345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4" name="Google Shape;5684;p16"/>
                <p:cNvSpPr/>
                <p:nvPr/>
              </p:nvSpPr>
              <p:spPr>
                <a:xfrm>
                  <a:off x="10332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5" name="Google Shape;5685;p16"/>
                <p:cNvSpPr/>
                <p:nvPr/>
              </p:nvSpPr>
              <p:spPr>
                <a:xfrm>
                  <a:off x="107297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6" name="Google Shape;5686;p16"/>
                <p:cNvSpPr/>
                <p:nvPr/>
              </p:nvSpPr>
              <p:spPr>
                <a:xfrm>
                  <a:off x="11127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7" name="Google Shape;5687;p16"/>
                <p:cNvSpPr/>
                <p:nvPr/>
              </p:nvSpPr>
              <p:spPr>
                <a:xfrm>
                  <a:off x="1152500" y="7660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8" name="Google Shape;5688;p16"/>
                <p:cNvSpPr/>
                <p:nvPr/>
              </p:nvSpPr>
              <p:spPr>
                <a:xfrm>
                  <a:off x="119227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9" name="Google Shape;5689;p16"/>
                <p:cNvSpPr/>
                <p:nvPr/>
              </p:nvSpPr>
              <p:spPr>
                <a:xfrm>
                  <a:off x="123202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0" name="Google Shape;5690;p16"/>
                <p:cNvSpPr/>
                <p:nvPr/>
              </p:nvSpPr>
              <p:spPr>
                <a:xfrm>
                  <a:off x="355750" y="7319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1" name="Google Shape;5691;p16"/>
                <p:cNvSpPr/>
                <p:nvPr/>
              </p:nvSpPr>
              <p:spPr>
                <a:xfrm>
                  <a:off x="3971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2" name="Google Shape;5692;p16"/>
                <p:cNvSpPr/>
                <p:nvPr/>
              </p:nvSpPr>
              <p:spPr>
                <a:xfrm>
                  <a:off x="435250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3" name="Google Shape;5693;p16"/>
                <p:cNvSpPr/>
                <p:nvPr/>
              </p:nvSpPr>
              <p:spPr>
                <a:xfrm>
                  <a:off x="475025" y="7319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4" name="Google Shape;5694;p16"/>
                <p:cNvSpPr/>
                <p:nvPr/>
              </p:nvSpPr>
              <p:spPr>
                <a:xfrm>
                  <a:off x="51642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5" name="Google Shape;5695;p16"/>
                <p:cNvSpPr/>
                <p:nvPr/>
              </p:nvSpPr>
              <p:spPr>
                <a:xfrm>
                  <a:off x="55452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6" name="Google Shape;5696;p16"/>
                <p:cNvSpPr/>
                <p:nvPr/>
              </p:nvSpPr>
              <p:spPr>
                <a:xfrm>
                  <a:off x="595925" y="73195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7" name="Google Shape;5697;p16"/>
                <p:cNvSpPr/>
                <p:nvPr/>
              </p:nvSpPr>
              <p:spPr>
                <a:xfrm>
                  <a:off x="634025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8" name="Google Shape;5698;p16"/>
                <p:cNvSpPr/>
                <p:nvPr/>
              </p:nvSpPr>
              <p:spPr>
                <a:xfrm>
                  <a:off x="673775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9" name="Google Shape;5699;p16"/>
                <p:cNvSpPr/>
                <p:nvPr/>
              </p:nvSpPr>
              <p:spPr>
                <a:xfrm>
                  <a:off x="7152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0" name="Google Shape;5700;p16"/>
                <p:cNvSpPr/>
                <p:nvPr/>
              </p:nvSpPr>
              <p:spPr>
                <a:xfrm>
                  <a:off x="753300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1" name="Google Shape;5701;p16"/>
                <p:cNvSpPr/>
                <p:nvPr/>
              </p:nvSpPr>
              <p:spPr>
                <a:xfrm>
                  <a:off x="7947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2" name="Google Shape;5702;p16"/>
                <p:cNvSpPr/>
                <p:nvPr/>
              </p:nvSpPr>
              <p:spPr>
                <a:xfrm>
                  <a:off x="83282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3" name="Google Shape;5703;p16"/>
                <p:cNvSpPr/>
                <p:nvPr/>
              </p:nvSpPr>
              <p:spPr>
                <a:xfrm>
                  <a:off x="87257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4" name="Google Shape;5704;p16"/>
                <p:cNvSpPr/>
                <p:nvPr/>
              </p:nvSpPr>
              <p:spPr>
                <a:xfrm>
                  <a:off x="91395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5" name="Google Shape;5705;p16"/>
                <p:cNvSpPr/>
                <p:nvPr/>
              </p:nvSpPr>
              <p:spPr>
                <a:xfrm>
                  <a:off x="9537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6" name="Google Shape;5706;p16"/>
                <p:cNvSpPr/>
                <p:nvPr/>
              </p:nvSpPr>
              <p:spPr>
                <a:xfrm>
                  <a:off x="99345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7" name="Google Shape;5707;p16"/>
                <p:cNvSpPr/>
                <p:nvPr/>
              </p:nvSpPr>
              <p:spPr>
                <a:xfrm>
                  <a:off x="10332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8" name="Google Shape;5708;p16"/>
                <p:cNvSpPr/>
                <p:nvPr/>
              </p:nvSpPr>
              <p:spPr>
                <a:xfrm>
                  <a:off x="107297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9" name="Google Shape;5709;p16"/>
                <p:cNvSpPr/>
                <p:nvPr/>
              </p:nvSpPr>
              <p:spPr>
                <a:xfrm>
                  <a:off x="11127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0" name="Google Shape;5710;p16"/>
                <p:cNvSpPr/>
                <p:nvPr/>
              </p:nvSpPr>
              <p:spPr>
                <a:xfrm>
                  <a:off x="1152500" y="73195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1" name="Google Shape;5711;p16"/>
                <p:cNvSpPr/>
                <p:nvPr/>
              </p:nvSpPr>
              <p:spPr>
                <a:xfrm>
                  <a:off x="119227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2" name="Google Shape;5712;p16"/>
                <p:cNvSpPr/>
                <p:nvPr/>
              </p:nvSpPr>
              <p:spPr>
                <a:xfrm>
                  <a:off x="123202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3" name="Google Shape;5713;p16"/>
                <p:cNvSpPr/>
                <p:nvPr/>
              </p:nvSpPr>
              <p:spPr>
                <a:xfrm>
                  <a:off x="3971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4" name="Google Shape;5714;p16"/>
                <p:cNvSpPr/>
                <p:nvPr/>
              </p:nvSpPr>
              <p:spPr>
                <a:xfrm>
                  <a:off x="435250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5" name="Google Shape;5715;p16"/>
                <p:cNvSpPr/>
                <p:nvPr/>
              </p:nvSpPr>
              <p:spPr>
                <a:xfrm>
                  <a:off x="475000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6" name="Google Shape;5716;p16"/>
                <p:cNvSpPr/>
                <p:nvPr/>
              </p:nvSpPr>
              <p:spPr>
                <a:xfrm>
                  <a:off x="516425" y="69785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7" name="Google Shape;5717;p16"/>
                <p:cNvSpPr/>
                <p:nvPr/>
              </p:nvSpPr>
              <p:spPr>
                <a:xfrm>
                  <a:off x="554500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8" name="Google Shape;5718;p16"/>
                <p:cNvSpPr/>
                <p:nvPr/>
              </p:nvSpPr>
              <p:spPr>
                <a:xfrm>
                  <a:off x="595925" y="69785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9" name="Google Shape;5719;p16"/>
                <p:cNvSpPr/>
                <p:nvPr/>
              </p:nvSpPr>
              <p:spPr>
                <a:xfrm>
                  <a:off x="634025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0" name="Google Shape;5720;p16"/>
                <p:cNvSpPr/>
                <p:nvPr/>
              </p:nvSpPr>
              <p:spPr>
                <a:xfrm>
                  <a:off x="673775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1" name="Google Shape;5721;p16"/>
                <p:cNvSpPr/>
                <p:nvPr/>
              </p:nvSpPr>
              <p:spPr>
                <a:xfrm>
                  <a:off x="7152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2" name="Google Shape;5722;p16"/>
                <p:cNvSpPr/>
                <p:nvPr/>
              </p:nvSpPr>
              <p:spPr>
                <a:xfrm>
                  <a:off x="753300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3" name="Google Shape;5723;p16"/>
                <p:cNvSpPr/>
                <p:nvPr/>
              </p:nvSpPr>
              <p:spPr>
                <a:xfrm>
                  <a:off x="7947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4" name="Google Shape;5724;p16"/>
                <p:cNvSpPr/>
                <p:nvPr/>
              </p:nvSpPr>
              <p:spPr>
                <a:xfrm>
                  <a:off x="832825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5" name="Google Shape;5725;p16"/>
                <p:cNvSpPr/>
                <p:nvPr/>
              </p:nvSpPr>
              <p:spPr>
                <a:xfrm>
                  <a:off x="872575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6" name="Google Shape;5726;p16"/>
                <p:cNvSpPr/>
                <p:nvPr/>
              </p:nvSpPr>
              <p:spPr>
                <a:xfrm>
                  <a:off x="91395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7" name="Google Shape;5727;p16"/>
                <p:cNvSpPr/>
                <p:nvPr/>
              </p:nvSpPr>
              <p:spPr>
                <a:xfrm>
                  <a:off x="9537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8" name="Google Shape;5728;p16"/>
                <p:cNvSpPr/>
                <p:nvPr/>
              </p:nvSpPr>
              <p:spPr>
                <a:xfrm>
                  <a:off x="99345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9" name="Google Shape;5729;p16"/>
                <p:cNvSpPr/>
                <p:nvPr/>
              </p:nvSpPr>
              <p:spPr>
                <a:xfrm>
                  <a:off x="10332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0" name="Google Shape;5730;p16"/>
                <p:cNvSpPr/>
                <p:nvPr/>
              </p:nvSpPr>
              <p:spPr>
                <a:xfrm>
                  <a:off x="107297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1" name="Google Shape;5731;p16"/>
                <p:cNvSpPr/>
                <p:nvPr/>
              </p:nvSpPr>
              <p:spPr>
                <a:xfrm>
                  <a:off x="11127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2" name="Google Shape;5732;p16"/>
                <p:cNvSpPr/>
                <p:nvPr/>
              </p:nvSpPr>
              <p:spPr>
                <a:xfrm>
                  <a:off x="1152500" y="69785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3" name="Google Shape;5733;p16"/>
                <p:cNvSpPr/>
                <p:nvPr/>
              </p:nvSpPr>
              <p:spPr>
                <a:xfrm>
                  <a:off x="1192275" y="69785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4" name="Google Shape;5734;p16"/>
                <p:cNvSpPr/>
                <p:nvPr/>
              </p:nvSpPr>
              <p:spPr>
                <a:xfrm>
                  <a:off x="4352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5" name="Google Shape;5735;p16"/>
                <p:cNvSpPr/>
                <p:nvPr/>
              </p:nvSpPr>
              <p:spPr>
                <a:xfrm>
                  <a:off x="475025" y="6637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6" name="Google Shape;5736;p16"/>
                <p:cNvSpPr/>
                <p:nvPr/>
              </p:nvSpPr>
              <p:spPr>
                <a:xfrm>
                  <a:off x="514750" y="6637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7"/>
                        <a:pt x="258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7" name="Google Shape;5737;p16"/>
                <p:cNvSpPr/>
                <p:nvPr/>
              </p:nvSpPr>
              <p:spPr>
                <a:xfrm>
                  <a:off x="5545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8" name="Google Shape;5738;p16"/>
                <p:cNvSpPr/>
                <p:nvPr/>
              </p:nvSpPr>
              <p:spPr>
                <a:xfrm>
                  <a:off x="594250" y="6637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6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9" name="Google Shape;5739;p16"/>
                <p:cNvSpPr/>
                <p:nvPr/>
              </p:nvSpPr>
              <p:spPr>
                <a:xfrm>
                  <a:off x="634025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0" name="Google Shape;5740;p16"/>
                <p:cNvSpPr/>
                <p:nvPr/>
              </p:nvSpPr>
              <p:spPr>
                <a:xfrm>
                  <a:off x="673775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1" name="Google Shape;5741;p16"/>
                <p:cNvSpPr/>
                <p:nvPr/>
              </p:nvSpPr>
              <p:spPr>
                <a:xfrm>
                  <a:off x="713525" y="6637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2" name="Google Shape;5742;p16"/>
                <p:cNvSpPr/>
                <p:nvPr/>
              </p:nvSpPr>
              <p:spPr>
                <a:xfrm>
                  <a:off x="753300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3" name="Google Shape;5743;p16"/>
                <p:cNvSpPr/>
                <p:nvPr/>
              </p:nvSpPr>
              <p:spPr>
                <a:xfrm>
                  <a:off x="79307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4" name="Google Shape;5744;p16"/>
                <p:cNvSpPr/>
                <p:nvPr/>
              </p:nvSpPr>
              <p:spPr>
                <a:xfrm>
                  <a:off x="8328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5" name="Google Shape;5745;p16"/>
                <p:cNvSpPr/>
                <p:nvPr/>
              </p:nvSpPr>
              <p:spPr>
                <a:xfrm>
                  <a:off x="872575" y="6637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7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6" name="Google Shape;5746;p16"/>
                <p:cNvSpPr/>
                <p:nvPr/>
              </p:nvSpPr>
              <p:spPr>
                <a:xfrm>
                  <a:off x="9123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7" name="Google Shape;5747;p16"/>
                <p:cNvSpPr/>
                <p:nvPr/>
              </p:nvSpPr>
              <p:spPr>
                <a:xfrm>
                  <a:off x="952100" y="6637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8" name="Google Shape;5748;p16"/>
                <p:cNvSpPr/>
                <p:nvPr/>
              </p:nvSpPr>
              <p:spPr>
                <a:xfrm>
                  <a:off x="9918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9" name="Google Shape;5749;p16"/>
                <p:cNvSpPr/>
                <p:nvPr/>
              </p:nvSpPr>
              <p:spPr>
                <a:xfrm>
                  <a:off x="1031600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0" name="Google Shape;5750;p16"/>
                <p:cNvSpPr/>
                <p:nvPr/>
              </p:nvSpPr>
              <p:spPr>
                <a:xfrm>
                  <a:off x="10713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1" name="Google Shape;5751;p16"/>
                <p:cNvSpPr/>
                <p:nvPr/>
              </p:nvSpPr>
              <p:spPr>
                <a:xfrm>
                  <a:off x="111110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2" name="Google Shape;5752;p16"/>
                <p:cNvSpPr/>
                <p:nvPr/>
              </p:nvSpPr>
              <p:spPr>
                <a:xfrm>
                  <a:off x="11508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3" name="Google Shape;5753;p16"/>
                <p:cNvSpPr/>
                <p:nvPr/>
              </p:nvSpPr>
              <p:spPr>
                <a:xfrm>
                  <a:off x="47500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4" name="Google Shape;5754;p16"/>
                <p:cNvSpPr/>
                <p:nvPr/>
              </p:nvSpPr>
              <p:spPr>
                <a:xfrm>
                  <a:off x="514750" y="62962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5" name="Google Shape;5755;p16"/>
                <p:cNvSpPr/>
                <p:nvPr/>
              </p:nvSpPr>
              <p:spPr>
                <a:xfrm>
                  <a:off x="554500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6" name="Google Shape;5756;p16"/>
                <p:cNvSpPr/>
                <p:nvPr/>
              </p:nvSpPr>
              <p:spPr>
                <a:xfrm>
                  <a:off x="594250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7" name="Google Shape;5757;p16"/>
                <p:cNvSpPr/>
                <p:nvPr/>
              </p:nvSpPr>
              <p:spPr>
                <a:xfrm>
                  <a:off x="634025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8" name="Google Shape;5758;p16"/>
                <p:cNvSpPr/>
                <p:nvPr/>
              </p:nvSpPr>
              <p:spPr>
                <a:xfrm>
                  <a:off x="673775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9" name="Google Shape;5759;p16"/>
                <p:cNvSpPr/>
                <p:nvPr/>
              </p:nvSpPr>
              <p:spPr>
                <a:xfrm>
                  <a:off x="713525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0" name="Google Shape;5760;p16"/>
                <p:cNvSpPr/>
                <p:nvPr/>
              </p:nvSpPr>
              <p:spPr>
                <a:xfrm>
                  <a:off x="753300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1" name="Google Shape;5761;p16"/>
                <p:cNvSpPr/>
                <p:nvPr/>
              </p:nvSpPr>
              <p:spPr>
                <a:xfrm>
                  <a:off x="7930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2" name="Google Shape;5762;p16"/>
                <p:cNvSpPr/>
                <p:nvPr/>
              </p:nvSpPr>
              <p:spPr>
                <a:xfrm>
                  <a:off x="8328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3" name="Google Shape;5763;p16"/>
                <p:cNvSpPr/>
                <p:nvPr/>
              </p:nvSpPr>
              <p:spPr>
                <a:xfrm>
                  <a:off x="8725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4" name="Google Shape;5764;p16"/>
                <p:cNvSpPr/>
                <p:nvPr/>
              </p:nvSpPr>
              <p:spPr>
                <a:xfrm>
                  <a:off x="9123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5" name="Google Shape;5765;p16"/>
                <p:cNvSpPr/>
                <p:nvPr/>
              </p:nvSpPr>
              <p:spPr>
                <a:xfrm>
                  <a:off x="9520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6" name="Google Shape;5766;p16"/>
                <p:cNvSpPr/>
                <p:nvPr/>
              </p:nvSpPr>
              <p:spPr>
                <a:xfrm>
                  <a:off x="9918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7" name="Google Shape;5767;p16"/>
                <p:cNvSpPr/>
                <p:nvPr/>
              </p:nvSpPr>
              <p:spPr>
                <a:xfrm>
                  <a:off x="1031575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8" name="Google Shape;5768;p16"/>
                <p:cNvSpPr/>
                <p:nvPr/>
              </p:nvSpPr>
              <p:spPr>
                <a:xfrm>
                  <a:off x="107135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9" name="Google Shape;5769;p16"/>
                <p:cNvSpPr/>
                <p:nvPr/>
              </p:nvSpPr>
              <p:spPr>
                <a:xfrm>
                  <a:off x="111110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0" name="Google Shape;5770;p16"/>
                <p:cNvSpPr/>
                <p:nvPr/>
              </p:nvSpPr>
              <p:spPr>
                <a:xfrm>
                  <a:off x="514750" y="59552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1" name="Google Shape;5771;p16"/>
                <p:cNvSpPr/>
                <p:nvPr/>
              </p:nvSpPr>
              <p:spPr>
                <a:xfrm>
                  <a:off x="5545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2" name="Google Shape;5772;p16"/>
                <p:cNvSpPr/>
                <p:nvPr/>
              </p:nvSpPr>
              <p:spPr>
                <a:xfrm>
                  <a:off x="594250" y="5955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3" name="Google Shape;5773;p16"/>
                <p:cNvSpPr/>
                <p:nvPr/>
              </p:nvSpPr>
              <p:spPr>
                <a:xfrm>
                  <a:off x="634025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4" name="Google Shape;5774;p16"/>
                <p:cNvSpPr/>
                <p:nvPr/>
              </p:nvSpPr>
              <p:spPr>
                <a:xfrm>
                  <a:off x="673775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5" name="Google Shape;5775;p16"/>
                <p:cNvSpPr/>
                <p:nvPr/>
              </p:nvSpPr>
              <p:spPr>
                <a:xfrm>
                  <a:off x="713525" y="5955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8" y="1"/>
                        <a:pt x="1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6" name="Google Shape;5776;p16"/>
                <p:cNvSpPr/>
                <p:nvPr/>
              </p:nvSpPr>
              <p:spPr>
                <a:xfrm>
                  <a:off x="753300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7" name="Google Shape;5777;p16"/>
                <p:cNvSpPr/>
                <p:nvPr/>
              </p:nvSpPr>
              <p:spPr>
                <a:xfrm>
                  <a:off x="79307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9" y="1"/>
                        <a:pt x="258" y="1"/>
                        <a:pt x="257" y="1"/>
                      </a:cubicBezTo>
                      <a:cubicBezTo>
                        <a:pt x="86" y="1"/>
                        <a:pt x="1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8" name="Google Shape;5778;p16"/>
                <p:cNvSpPr/>
                <p:nvPr/>
              </p:nvSpPr>
              <p:spPr>
                <a:xfrm>
                  <a:off x="8328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9" name="Google Shape;5779;p16"/>
                <p:cNvSpPr/>
                <p:nvPr/>
              </p:nvSpPr>
              <p:spPr>
                <a:xfrm>
                  <a:off x="87257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0" name="Google Shape;5780;p16"/>
                <p:cNvSpPr/>
                <p:nvPr/>
              </p:nvSpPr>
              <p:spPr>
                <a:xfrm>
                  <a:off x="9123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1" name="Google Shape;5781;p16"/>
                <p:cNvSpPr/>
                <p:nvPr/>
              </p:nvSpPr>
              <p:spPr>
                <a:xfrm>
                  <a:off x="952100" y="595525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2" name="Google Shape;5782;p16"/>
                <p:cNvSpPr/>
                <p:nvPr/>
              </p:nvSpPr>
              <p:spPr>
                <a:xfrm>
                  <a:off x="9918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3" name="Google Shape;5783;p16"/>
                <p:cNvSpPr/>
                <p:nvPr/>
              </p:nvSpPr>
              <p:spPr>
                <a:xfrm>
                  <a:off x="1031600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4" name="Google Shape;5784;p16"/>
                <p:cNvSpPr/>
                <p:nvPr/>
              </p:nvSpPr>
              <p:spPr>
                <a:xfrm>
                  <a:off x="1071350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5" name="Google Shape;5785;p16"/>
                <p:cNvSpPr/>
                <p:nvPr/>
              </p:nvSpPr>
              <p:spPr>
                <a:xfrm>
                  <a:off x="594250" y="561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6" name="Google Shape;5786;p16"/>
                <p:cNvSpPr/>
                <p:nvPr/>
              </p:nvSpPr>
              <p:spPr>
                <a:xfrm>
                  <a:off x="634025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7" name="Google Shape;5787;p16"/>
                <p:cNvSpPr/>
                <p:nvPr/>
              </p:nvSpPr>
              <p:spPr>
                <a:xfrm>
                  <a:off x="673775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8" name="Google Shape;5788;p16"/>
                <p:cNvSpPr/>
                <p:nvPr/>
              </p:nvSpPr>
              <p:spPr>
                <a:xfrm>
                  <a:off x="713525" y="561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9" name="Google Shape;5789;p16"/>
                <p:cNvSpPr/>
                <p:nvPr/>
              </p:nvSpPr>
              <p:spPr>
                <a:xfrm>
                  <a:off x="753300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0" name="Google Shape;5790;p16"/>
                <p:cNvSpPr/>
                <p:nvPr/>
              </p:nvSpPr>
              <p:spPr>
                <a:xfrm>
                  <a:off x="7930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1" name="Google Shape;5791;p16"/>
                <p:cNvSpPr/>
                <p:nvPr/>
              </p:nvSpPr>
              <p:spPr>
                <a:xfrm>
                  <a:off x="8328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2" name="Google Shape;5792;p16"/>
                <p:cNvSpPr/>
                <p:nvPr/>
              </p:nvSpPr>
              <p:spPr>
                <a:xfrm>
                  <a:off x="8725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5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3" name="Google Shape;5793;p16"/>
                <p:cNvSpPr/>
                <p:nvPr/>
              </p:nvSpPr>
              <p:spPr>
                <a:xfrm>
                  <a:off x="9123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4" name="Google Shape;5794;p16"/>
                <p:cNvSpPr/>
                <p:nvPr/>
              </p:nvSpPr>
              <p:spPr>
                <a:xfrm>
                  <a:off x="9520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5" name="Google Shape;5795;p16"/>
                <p:cNvSpPr/>
                <p:nvPr/>
              </p:nvSpPr>
              <p:spPr>
                <a:xfrm>
                  <a:off x="9918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6" name="Google Shape;5796;p16"/>
                <p:cNvSpPr/>
                <p:nvPr/>
              </p:nvSpPr>
              <p:spPr>
                <a:xfrm>
                  <a:off x="673775" y="5273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7" name="Google Shape;5797;p16"/>
                <p:cNvSpPr/>
                <p:nvPr/>
              </p:nvSpPr>
              <p:spPr>
                <a:xfrm>
                  <a:off x="713525" y="527300"/>
                  <a:ext cx="114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90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8" name="Google Shape;5798;p16"/>
                <p:cNvSpPr/>
                <p:nvPr/>
              </p:nvSpPr>
              <p:spPr>
                <a:xfrm>
                  <a:off x="753300" y="5273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9" name="Google Shape;5799;p16"/>
                <p:cNvSpPr/>
                <p:nvPr/>
              </p:nvSpPr>
              <p:spPr>
                <a:xfrm>
                  <a:off x="79307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0" name="Google Shape;5800;p16"/>
                <p:cNvSpPr/>
                <p:nvPr/>
              </p:nvSpPr>
              <p:spPr>
                <a:xfrm>
                  <a:off x="83282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1" name="Google Shape;5801;p16"/>
                <p:cNvSpPr/>
                <p:nvPr/>
              </p:nvSpPr>
              <p:spPr>
                <a:xfrm>
                  <a:off x="87257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5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2" name="Google Shape;5802;p16"/>
                <p:cNvSpPr/>
                <p:nvPr/>
              </p:nvSpPr>
              <p:spPr>
                <a:xfrm>
                  <a:off x="91232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1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3" name="Google Shape;5803;p16"/>
                <p:cNvSpPr/>
                <p:nvPr/>
              </p:nvSpPr>
              <p:spPr>
                <a:xfrm>
                  <a:off x="594250" y="15845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4" name="Google Shape;5804;p16"/>
                <p:cNvSpPr/>
                <p:nvPr/>
              </p:nvSpPr>
              <p:spPr>
                <a:xfrm>
                  <a:off x="634025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5" name="Google Shape;5805;p16"/>
                <p:cNvSpPr/>
                <p:nvPr/>
              </p:nvSpPr>
              <p:spPr>
                <a:xfrm>
                  <a:off x="673775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6" name="Google Shape;5806;p16"/>
                <p:cNvSpPr/>
                <p:nvPr/>
              </p:nvSpPr>
              <p:spPr>
                <a:xfrm>
                  <a:off x="713525" y="15845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7" name="Google Shape;5807;p16"/>
                <p:cNvSpPr/>
                <p:nvPr/>
              </p:nvSpPr>
              <p:spPr>
                <a:xfrm>
                  <a:off x="753300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8" name="Google Shape;5808;p16"/>
                <p:cNvSpPr/>
                <p:nvPr/>
              </p:nvSpPr>
              <p:spPr>
                <a:xfrm>
                  <a:off x="7930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9" name="Google Shape;5809;p16"/>
                <p:cNvSpPr/>
                <p:nvPr/>
              </p:nvSpPr>
              <p:spPr>
                <a:xfrm>
                  <a:off x="8328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0" name="Google Shape;5810;p16"/>
                <p:cNvSpPr/>
                <p:nvPr/>
              </p:nvSpPr>
              <p:spPr>
                <a:xfrm>
                  <a:off x="8725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1" name="Google Shape;5811;p16"/>
                <p:cNvSpPr/>
                <p:nvPr/>
              </p:nvSpPr>
              <p:spPr>
                <a:xfrm>
                  <a:off x="9123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2" name="Google Shape;5812;p16"/>
                <p:cNvSpPr/>
                <p:nvPr/>
              </p:nvSpPr>
              <p:spPr>
                <a:xfrm>
                  <a:off x="9520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3" name="Google Shape;5813;p16"/>
                <p:cNvSpPr/>
                <p:nvPr/>
              </p:nvSpPr>
              <p:spPr>
                <a:xfrm>
                  <a:off x="9918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4" name="Google Shape;5814;p16"/>
                <p:cNvSpPr/>
                <p:nvPr/>
              </p:nvSpPr>
              <p:spPr>
                <a:xfrm>
                  <a:off x="514750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5" name="Google Shape;5815;p16"/>
                <p:cNvSpPr/>
                <p:nvPr/>
              </p:nvSpPr>
              <p:spPr>
                <a:xfrm>
                  <a:off x="554500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6" name="Google Shape;5816;p16"/>
                <p:cNvSpPr/>
                <p:nvPr/>
              </p:nvSpPr>
              <p:spPr>
                <a:xfrm>
                  <a:off x="594250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7" name="Google Shape;5817;p16"/>
                <p:cNvSpPr/>
                <p:nvPr/>
              </p:nvSpPr>
              <p:spPr>
                <a:xfrm>
                  <a:off x="634025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8" name="Google Shape;5818;p16"/>
                <p:cNvSpPr/>
                <p:nvPr/>
              </p:nvSpPr>
              <p:spPr>
                <a:xfrm>
                  <a:off x="673775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9" name="Google Shape;5819;p16"/>
                <p:cNvSpPr/>
                <p:nvPr/>
              </p:nvSpPr>
              <p:spPr>
                <a:xfrm>
                  <a:off x="673775" y="16186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0" name="Google Shape;5820;p16"/>
                <p:cNvSpPr/>
                <p:nvPr/>
              </p:nvSpPr>
              <p:spPr>
                <a:xfrm>
                  <a:off x="713525" y="16186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1" name="Google Shape;5821;p16"/>
                <p:cNvSpPr/>
                <p:nvPr/>
              </p:nvSpPr>
              <p:spPr>
                <a:xfrm>
                  <a:off x="753300" y="16186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2" name="Google Shape;5822;p16"/>
                <p:cNvSpPr/>
                <p:nvPr/>
              </p:nvSpPr>
              <p:spPr>
                <a:xfrm>
                  <a:off x="79307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3" name="Google Shape;5823;p16"/>
                <p:cNvSpPr/>
                <p:nvPr/>
              </p:nvSpPr>
              <p:spPr>
                <a:xfrm>
                  <a:off x="83282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4" name="Google Shape;5824;p16"/>
                <p:cNvSpPr/>
                <p:nvPr/>
              </p:nvSpPr>
              <p:spPr>
                <a:xfrm>
                  <a:off x="87257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5" name="Google Shape;5825;p16"/>
                <p:cNvSpPr/>
                <p:nvPr/>
              </p:nvSpPr>
              <p:spPr>
                <a:xfrm>
                  <a:off x="91232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6" name="Google Shape;5826;p16"/>
                <p:cNvSpPr/>
                <p:nvPr/>
              </p:nvSpPr>
              <p:spPr>
                <a:xfrm>
                  <a:off x="713525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7" name="Google Shape;5827;p16"/>
                <p:cNvSpPr/>
                <p:nvPr/>
              </p:nvSpPr>
              <p:spPr>
                <a:xfrm>
                  <a:off x="753300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8" name="Google Shape;5828;p16"/>
                <p:cNvSpPr/>
                <p:nvPr/>
              </p:nvSpPr>
              <p:spPr>
                <a:xfrm>
                  <a:off x="7930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9" name="Google Shape;5829;p16"/>
                <p:cNvSpPr/>
                <p:nvPr/>
              </p:nvSpPr>
              <p:spPr>
                <a:xfrm>
                  <a:off x="8328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0" name="Google Shape;5830;p16"/>
                <p:cNvSpPr/>
                <p:nvPr/>
              </p:nvSpPr>
              <p:spPr>
                <a:xfrm>
                  <a:off x="8725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1" name="Google Shape;5831;p16"/>
                <p:cNvSpPr/>
                <p:nvPr/>
              </p:nvSpPr>
              <p:spPr>
                <a:xfrm>
                  <a:off x="9123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2" name="Google Shape;5832;p16"/>
                <p:cNvSpPr/>
                <p:nvPr/>
              </p:nvSpPr>
              <p:spPr>
                <a:xfrm>
                  <a:off x="9520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3" name="Google Shape;5833;p16"/>
                <p:cNvSpPr/>
                <p:nvPr/>
              </p:nvSpPr>
              <p:spPr>
                <a:xfrm>
                  <a:off x="9918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4" name="Google Shape;5834;p16"/>
                <p:cNvSpPr/>
                <p:nvPr/>
              </p:nvSpPr>
              <p:spPr>
                <a:xfrm>
                  <a:off x="1031575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5" name="Google Shape;5835;p16"/>
                <p:cNvSpPr/>
                <p:nvPr/>
              </p:nvSpPr>
              <p:spPr>
                <a:xfrm>
                  <a:off x="1071350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6" name="Google Shape;5836;p16"/>
                <p:cNvSpPr/>
                <p:nvPr/>
              </p:nvSpPr>
              <p:spPr>
                <a:xfrm>
                  <a:off x="127177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7" name="Google Shape;5837;p16"/>
                <p:cNvSpPr/>
                <p:nvPr/>
              </p:nvSpPr>
              <p:spPr>
                <a:xfrm>
                  <a:off x="127177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8" name="Google Shape;5838;p16"/>
                <p:cNvSpPr/>
                <p:nvPr/>
              </p:nvSpPr>
              <p:spPr>
                <a:xfrm>
                  <a:off x="127177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9" name="Google Shape;5839;p16"/>
                <p:cNvSpPr/>
                <p:nvPr/>
              </p:nvSpPr>
              <p:spPr>
                <a:xfrm>
                  <a:off x="1311525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0" name="Google Shape;5840;p16"/>
                <p:cNvSpPr/>
                <p:nvPr/>
              </p:nvSpPr>
              <p:spPr>
                <a:xfrm>
                  <a:off x="127177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1" name="Google Shape;5841;p16"/>
                <p:cNvSpPr/>
                <p:nvPr/>
              </p:nvSpPr>
              <p:spPr>
                <a:xfrm>
                  <a:off x="1311525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2" name="Google Shape;5842;p16"/>
                <p:cNvSpPr/>
                <p:nvPr/>
              </p:nvSpPr>
              <p:spPr>
                <a:xfrm>
                  <a:off x="127177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3" name="Google Shape;5843;p16"/>
                <p:cNvSpPr/>
                <p:nvPr/>
              </p:nvSpPr>
              <p:spPr>
                <a:xfrm>
                  <a:off x="1311525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4" name="Google Shape;5844;p16"/>
                <p:cNvSpPr/>
                <p:nvPr/>
              </p:nvSpPr>
              <p:spPr>
                <a:xfrm>
                  <a:off x="12717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5" name="Google Shape;5845;p16"/>
                <p:cNvSpPr/>
                <p:nvPr/>
              </p:nvSpPr>
              <p:spPr>
                <a:xfrm>
                  <a:off x="1311525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6" name="Google Shape;5846;p16"/>
                <p:cNvSpPr/>
                <p:nvPr/>
              </p:nvSpPr>
              <p:spPr>
                <a:xfrm>
                  <a:off x="13512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1" y="387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7" name="Google Shape;5847;p16"/>
                <p:cNvSpPr/>
                <p:nvPr/>
              </p:nvSpPr>
              <p:spPr>
                <a:xfrm>
                  <a:off x="12717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8" name="Google Shape;5848;p16"/>
                <p:cNvSpPr/>
                <p:nvPr/>
              </p:nvSpPr>
              <p:spPr>
                <a:xfrm>
                  <a:off x="1311525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5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9" name="Google Shape;5849;p16"/>
                <p:cNvSpPr/>
                <p:nvPr/>
              </p:nvSpPr>
              <p:spPr>
                <a:xfrm>
                  <a:off x="13512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1" y="387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0" name="Google Shape;5850;p16"/>
                <p:cNvSpPr/>
                <p:nvPr/>
              </p:nvSpPr>
              <p:spPr>
                <a:xfrm>
                  <a:off x="12717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1" name="Google Shape;5851;p16"/>
                <p:cNvSpPr/>
                <p:nvPr/>
              </p:nvSpPr>
              <p:spPr>
                <a:xfrm>
                  <a:off x="1311525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2" name="Google Shape;5852;p16"/>
                <p:cNvSpPr/>
                <p:nvPr/>
              </p:nvSpPr>
              <p:spPr>
                <a:xfrm>
                  <a:off x="13512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3" name="Google Shape;5853;p16"/>
                <p:cNvSpPr/>
                <p:nvPr/>
              </p:nvSpPr>
              <p:spPr>
                <a:xfrm>
                  <a:off x="12717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4" name="Google Shape;5854;p16"/>
                <p:cNvSpPr/>
                <p:nvPr/>
              </p:nvSpPr>
              <p:spPr>
                <a:xfrm>
                  <a:off x="1311525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5" name="Google Shape;5855;p16"/>
                <p:cNvSpPr/>
                <p:nvPr/>
              </p:nvSpPr>
              <p:spPr>
                <a:xfrm>
                  <a:off x="13512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6" name="Google Shape;5856;p16"/>
                <p:cNvSpPr/>
                <p:nvPr/>
              </p:nvSpPr>
              <p:spPr>
                <a:xfrm>
                  <a:off x="12717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7" name="Google Shape;5857;p16"/>
                <p:cNvSpPr/>
                <p:nvPr/>
              </p:nvSpPr>
              <p:spPr>
                <a:xfrm>
                  <a:off x="1311525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5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8" name="Google Shape;5858;p16"/>
                <p:cNvSpPr/>
                <p:nvPr/>
              </p:nvSpPr>
              <p:spPr>
                <a:xfrm>
                  <a:off x="13512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1" y="388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9" name="Google Shape;5859;p16"/>
                <p:cNvSpPr/>
                <p:nvPr/>
              </p:nvSpPr>
              <p:spPr>
                <a:xfrm>
                  <a:off x="12717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0" name="Google Shape;5860;p16"/>
                <p:cNvSpPr/>
                <p:nvPr/>
              </p:nvSpPr>
              <p:spPr>
                <a:xfrm>
                  <a:off x="1311525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5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1" name="Google Shape;5861;p16"/>
                <p:cNvSpPr/>
                <p:nvPr/>
              </p:nvSpPr>
              <p:spPr>
                <a:xfrm>
                  <a:off x="13512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1" y="388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2" name="Google Shape;5862;p16"/>
                <p:cNvSpPr/>
                <p:nvPr/>
              </p:nvSpPr>
              <p:spPr>
                <a:xfrm>
                  <a:off x="127177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3" name="Google Shape;5863;p16"/>
                <p:cNvSpPr/>
                <p:nvPr/>
              </p:nvSpPr>
              <p:spPr>
                <a:xfrm>
                  <a:off x="1311525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4" name="Google Shape;5864;p16"/>
                <p:cNvSpPr/>
                <p:nvPr/>
              </p:nvSpPr>
              <p:spPr>
                <a:xfrm>
                  <a:off x="127177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5" name="Google Shape;5865;p16"/>
                <p:cNvSpPr/>
                <p:nvPr/>
              </p:nvSpPr>
              <p:spPr>
                <a:xfrm>
                  <a:off x="1311525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6" name="Google Shape;5866;p16"/>
                <p:cNvSpPr/>
                <p:nvPr/>
              </p:nvSpPr>
              <p:spPr>
                <a:xfrm>
                  <a:off x="127177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7" name="Google Shape;5867;p16"/>
                <p:cNvSpPr/>
                <p:nvPr/>
              </p:nvSpPr>
              <p:spPr>
                <a:xfrm>
                  <a:off x="1311525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8" name="Google Shape;5868;p16"/>
                <p:cNvSpPr/>
                <p:nvPr/>
              </p:nvSpPr>
              <p:spPr>
                <a:xfrm>
                  <a:off x="127177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9" name="Google Shape;5869;p16"/>
                <p:cNvSpPr/>
                <p:nvPr/>
              </p:nvSpPr>
              <p:spPr>
                <a:xfrm>
                  <a:off x="1311525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0" name="Google Shape;5870;p16"/>
                <p:cNvSpPr/>
                <p:nvPr/>
              </p:nvSpPr>
              <p:spPr>
                <a:xfrm>
                  <a:off x="127177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1" name="Google Shape;5871;p16"/>
                <p:cNvSpPr/>
                <p:nvPr/>
              </p:nvSpPr>
              <p:spPr>
                <a:xfrm>
                  <a:off x="127177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872" name="Google Shape;5872;p16"/>
          <p:cNvSpPr/>
          <p:nvPr/>
        </p:nvSpPr>
        <p:spPr>
          <a:xfrm>
            <a:off x="-13350" y="1275750"/>
            <a:ext cx="9170700" cy="25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3" name="Google Shape;5873;p16"/>
          <p:cNvSpPr txBox="1">
            <a:spLocks noGrp="1"/>
          </p:cNvSpPr>
          <p:nvPr>
            <p:ph type="title"/>
          </p:nvPr>
        </p:nvSpPr>
        <p:spPr>
          <a:xfrm>
            <a:off x="2622900" y="2942760"/>
            <a:ext cx="38982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74" name="Google Shape;5874;p16"/>
          <p:cNvSpPr txBox="1">
            <a:spLocks noGrp="1"/>
          </p:cNvSpPr>
          <p:nvPr>
            <p:ph type="subTitle" idx="1"/>
          </p:nvPr>
        </p:nvSpPr>
        <p:spPr>
          <a:xfrm>
            <a:off x="1836750" y="1863848"/>
            <a:ext cx="5470500" cy="9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ExtraBold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350" y="445025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350" y="1752375"/>
            <a:ext cx="5746800" cy="26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7" r:id="rId6"/>
    <p:sldLayoutId id="2147483658" r:id="rId7"/>
    <p:sldLayoutId id="2147483661" r:id="rId8"/>
    <p:sldLayoutId id="2147483662" r:id="rId9"/>
    <p:sldLayoutId id="2147483666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" name="Google Shape;9113;p30"/>
          <p:cNvSpPr txBox="1">
            <a:spLocks noGrp="1"/>
          </p:cNvSpPr>
          <p:nvPr>
            <p:ph type="ctrTitle"/>
          </p:nvPr>
        </p:nvSpPr>
        <p:spPr>
          <a:xfrm>
            <a:off x="2739900" y="1430565"/>
            <a:ext cx="3664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6000" dirty="0">
                <a:latin typeface="Aquire" pitchFamily="50" charset="0"/>
              </a:rPr>
              <a:t>APERTA</a:t>
            </a:r>
            <a:endParaRPr sz="6000" dirty="0">
              <a:latin typeface="Aquire" pitchFamily="50" charset="0"/>
            </a:endParaRPr>
          </a:p>
        </p:txBody>
      </p:sp>
      <p:sp>
        <p:nvSpPr>
          <p:cNvPr id="9114" name="Google Shape;9114;p30"/>
          <p:cNvSpPr txBox="1">
            <a:spLocks noGrp="1"/>
          </p:cNvSpPr>
          <p:nvPr>
            <p:ph type="subTitle" idx="1"/>
          </p:nvPr>
        </p:nvSpPr>
        <p:spPr>
          <a:xfrm>
            <a:off x="2492550" y="3121165"/>
            <a:ext cx="41589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Golic / </a:t>
            </a:r>
            <a:r>
              <a:rPr lang="de-AT" dirty="0"/>
              <a:t>Hauser / Koll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4" name="Google Shape;12874;p45"/>
          <p:cNvSpPr txBox="1">
            <a:spLocks noGrp="1"/>
          </p:cNvSpPr>
          <p:nvPr>
            <p:ph type="title"/>
          </p:nvPr>
        </p:nvSpPr>
        <p:spPr>
          <a:xfrm>
            <a:off x="566450" y="450150"/>
            <a:ext cx="3394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Danke für Ihre Aufmerksamkeit!</a:t>
            </a:r>
            <a:endParaRPr sz="2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8" name="Google Shape;14108;p53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 Team</a:t>
            </a:r>
            <a:endParaRPr dirty="0"/>
          </a:p>
        </p:txBody>
      </p:sp>
      <p:grpSp>
        <p:nvGrpSpPr>
          <p:cNvPr id="14109" name="Google Shape;14109;p53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14110" name="Google Shape;14110;p5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1" name="Google Shape;14111;p5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2" name="Google Shape;14112;p5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3" name="Google Shape;14113;p5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4" name="Google Shape;14114;p5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5" name="Google Shape;14115;p5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6" name="Google Shape;14116;p5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7" name="Google Shape;14117;p5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8" name="Google Shape;14118;p5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9" name="Google Shape;14119;p5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0" name="Google Shape;14120;p5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1" name="Google Shape;14121;p5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22" name="Google Shape;14122;p53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14123" name="Google Shape;14123;p5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4" name="Google Shape;14124;p5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5" name="Google Shape;14125;p5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6" name="Google Shape;14126;p5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7" name="Google Shape;14127;p5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8" name="Google Shape;14128;p5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9" name="Google Shape;14129;p5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0" name="Google Shape;14130;p5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1" name="Google Shape;14131;p5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2" name="Google Shape;14132;p5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3" name="Google Shape;14133;p5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4" name="Google Shape;14134;p5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135" name="Google Shape;14135;p53"/>
          <p:cNvPicPr preferRelativeResize="0"/>
          <p:nvPr/>
        </p:nvPicPr>
        <p:blipFill>
          <a:blip r:embed="rId3"/>
          <a:srcRect t="7823" b="7823"/>
          <a:stretch/>
        </p:blipFill>
        <p:spPr>
          <a:xfrm>
            <a:off x="5705087" y="1387175"/>
            <a:ext cx="1677774" cy="188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6" name="Google Shape;14136;p53"/>
          <p:cNvPicPr preferRelativeResize="0"/>
          <p:nvPr/>
        </p:nvPicPr>
        <p:blipFill>
          <a:blip r:embed="rId4"/>
          <a:srcRect t="7862" b="7862"/>
          <a:stretch/>
        </p:blipFill>
        <p:spPr>
          <a:xfrm>
            <a:off x="1761138" y="1393800"/>
            <a:ext cx="1677777" cy="18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37" name="Google Shape;14137;p53"/>
          <p:cNvSpPr txBox="1">
            <a:spLocks noGrp="1"/>
          </p:cNvSpPr>
          <p:nvPr>
            <p:ph type="title" idx="2"/>
          </p:nvPr>
        </p:nvSpPr>
        <p:spPr>
          <a:xfrm>
            <a:off x="1436479" y="3252653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Simon Koll</a:t>
            </a:r>
            <a:endParaRPr dirty="0"/>
          </a:p>
        </p:txBody>
      </p:sp>
      <p:sp>
        <p:nvSpPr>
          <p:cNvPr id="14138" name="Google Shape;14138;p53"/>
          <p:cNvSpPr txBox="1">
            <a:spLocks noGrp="1"/>
          </p:cNvSpPr>
          <p:nvPr>
            <p:ph type="subTitle" idx="1"/>
          </p:nvPr>
        </p:nvSpPr>
        <p:spPr>
          <a:xfrm>
            <a:off x="1436474" y="3963677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Projektleiter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Server</a:t>
            </a:r>
            <a:br>
              <a:rPr lang="de-DE" dirty="0"/>
            </a:br>
            <a:r>
              <a:rPr lang="de-DE" dirty="0"/>
              <a:t>Kennzeichenerkennung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Hardware</a:t>
            </a:r>
          </a:p>
        </p:txBody>
      </p:sp>
      <p:sp>
        <p:nvSpPr>
          <p:cNvPr id="14139" name="Google Shape;14139;p53"/>
          <p:cNvSpPr txBox="1">
            <a:spLocks noGrp="1"/>
          </p:cNvSpPr>
          <p:nvPr>
            <p:ph type="title" idx="3"/>
          </p:nvPr>
        </p:nvSpPr>
        <p:spPr>
          <a:xfrm>
            <a:off x="5380437" y="3252653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David Hauser</a:t>
            </a:r>
            <a:endParaRPr dirty="0"/>
          </a:p>
        </p:txBody>
      </p:sp>
      <p:sp>
        <p:nvSpPr>
          <p:cNvPr id="14140" name="Google Shape;14140;p53"/>
          <p:cNvSpPr txBox="1">
            <a:spLocks noGrp="1"/>
          </p:cNvSpPr>
          <p:nvPr>
            <p:ph type="subTitle" idx="4"/>
          </p:nvPr>
        </p:nvSpPr>
        <p:spPr>
          <a:xfrm>
            <a:off x="5380433" y="3963677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Dashboard</a:t>
            </a:r>
            <a:br>
              <a:rPr lang="de-DE" dirty="0"/>
            </a:br>
            <a:r>
              <a:rPr lang="de-DE" dirty="0"/>
              <a:t>Profil</a:t>
            </a:r>
            <a:endParaRPr dirty="0"/>
          </a:p>
        </p:txBody>
      </p:sp>
      <p:pic>
        <p:nvPicPr>
          <p:cNvPr id="35" name="Google Shape;14135;p53">
            <a:extLst>
              <a:ext uri="{FF2B5EF4-FFF2-40B4-BE49-F238E27FC236}">
                <a16:creationId xmlns:a16="http://schemas.microsoft.com/office/drawing/2014/main" id="{292883EA-EBF6-4B0C-A313-3E802BC1F253}"/>
              </a:ext>
            </a:extLst>
          </p:cNvPr>
          <p:cNvPicPr preferRelativeResize="0"/>
          <p:nvPr/>
        </p:nvPicPr>
        <p:blipFill>
          <a:blip r:embed="rId5"/>
          <a:srcRect t="7836" b="7836"/>
          <a:stretch/>
        </p:blipFill>
        <p:spPr>
          <a:xfrm>
            <a:off x="3720102" y="1387175"/>
            <a:ext cx="1677774" cy="188642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4139;p53">
            <a:extLst>
              <a:ext uri="{FF2B5EF4-FFF2-40B4-BE49-F238E27FC236}">
                <a16:creationId xmlns:a16="http://schemas.microsoft.com/office/drawing/2014/main" id="{E78F7B8D-5185-4483-B03F-6F7D28330AA6}"/>
              </a:ext>
            </a:extLst>
          </p:cNvPr>
          <p:cNvSpPr txBox="1">
            <a:spLocks/>
          </p:cNvSpPr>
          <p:nvPr/>
        </p:nvSpPr>
        <p:spPr>
          <a:xfrm>
            <a:off x="3395452" y="3252653"/>
            <a:ext cx="23271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de-AT" dirty="0"/>
              <a:t>Benjamin </a:t>
            </a:r>
            <a:r>
              <a:rPr lang="de-AT" dirty="0" err="1"/>
              <a:t>Golic</a:t>
            </a:r>
            <a:endParaRPr lang="de-AT" dirty="0"/>
          </a:p>
        </p:txBody>
      </p:sp>
      <p:sp>
        <p:nvSpPr>
          <p:cNvPr id="37" name="Google Shape;14140;p53">
            <a:extLst>
              <a:ext uri="{FF2B5EF4-FFF2-40B4-BE49-F238E27FC236}">
                <a16:creationId xmlns:a16="http://schemas.microsoft.com/office/drawing/2014/main" id="{B7C006CA-F471-4073-84F8-0AF498EF05A7}"/>
              </a:ext>
            </a:extLst>
          </p:cNvPr>
          <p:cNvSpPr txBox="1">
            <a:spLocks/>
          </p:cNvSpPr>
          <p:nvPr/>
        </p:nvSpPr>
        <p:spPr>
          <a:xfrm>
            <a:off x="3395448" y="3963677"/>
            <a:ext cx="23271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AT" dirty="0"/>
              <a:t>Onlineshop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AT" dirty="0"/>
              <a:t>Bezahlungssystem</a:t>
            </a:r>
          </a:p>
        </p:txBody>
      </p:sp>
    </p:spTree>
    <p:extLst>
      <p:ext uri="{BB962C8B-B14F-4D97-AF65-F5344CB8AC3E}">
        <p14:creationId xmlns:p14="http://schemas.microsoft.com/office/powerpoint/2010/main" val="2922852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3" name="Google Shape;9453;p35"/>
          <p:cNvGrpSpPr/>
          <p:nvPr/>
        </p:nvGrpSpPr>
        <p:grpSpPr>
          <a:xfrm>
            <a:off x="-2218175" y="-47537"/>
            <a:ext cx="6379775" cy="5238575"/>
            <a:chOff x="619950" y="238125"/>
            <a:chExt cx="6379775" cy="5238575"/>
          </a:xfrm>
        </p:grpSpPr>
        <p:sp>
          <p:nvSpPr>
            <p:cNvPr id="9454" name="Google Shape;9454;p35"/>
            <p:cNvSpPr/>
            <p:nvPr/>
          </p:nvSpPr>
          <p:spPr>
            <a:xfrm>
              <a:off x="3021425" y="918700"/>
              <a:ext cx="11525" cy="2891025"/>
            </a:xfrm>
            <a:custGeom>
              <a:avLst/>
              <a:gdLst/>
              <a:ahLst/>
              <a:cxnLst/>
              <a:rect l="l" t="t" r="r" b="b"/>
              <a:pathLst>
                <a:path w="461" h="115641" extrusionOk="0">
                  <a:moveTo>
                    <a:pt x="231" y="1"/>
                  </a:moveTo>
                  <a:cubicBezTo>
                    <a:pt x="104" y="1"/>
                    <a:pt x="1" y="106"/>
                    <a:pt x="5" y="233"/>
                  </a:cubicBezTo>
                  <a:lnTo>
                    <a:pt x="5" y="115415"/>
                  </a:lnTo>
                  <a:cubicBezTo>
                    <a:pt x="5" y="115539"/>
                    <a:pt x="107" y="115641"/>
                    <a:pt x="231" y="115641"/>
                  </a:cubicBezTo>
                  <a:cubicBezTo>
                    <a:pt x="356" y="115641"/>
                    <a:pt x="458" y="115539"/>
                    <a:pt x="457" y="115413"/>
                  </a:cubicBezTo>
                  <a:lnTo>
                    <a:pt x="457" y="233"/>
                  </a:lnTo>
                  <a:cubicBezTo>
                    <a:pt x="461" y="106"/>
                    <a:pt x="359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35"/>
            <p:cNvSpPr/>
            <p:nvPr/>
          </p:nvSpPr>
          <p:spPr>
            <a:xfrm>
              <a:off x="3254225" y="940100"/>
              <a:ext cx="11475" cy="2870150"/>
            </a:xfrm>
            <a:custGeom>
              <a:avLst/>
              <a:gdLst/>
              <a:ahLst/>
              <a:cxnLst/>
              <a:rect l="l" t="t" r="r" b="b"/>
              <a:pathLst>
                <a:path w="459" h="114806" extrusionOk="0">
                  <a:moveTo>
                    <a:pt x="230" y="1"/>
                  </a:moveTo>
                  <a:cubicBezTo>
                    <a:pt x="102" y="1"/>
                    <a:pt x="0" y="107"/>
                    <a:pt x="3" y="233"/>
                  </a:cubicBezTo>
                  <a:lnTo>
                    <a:pt x="3" y="114580"/>
                  </a:lnTo>
                  <a:cubicBezTo>
                    <a:pt x="3" y="114704"/>
                    <a:pt x="104" y="114806"/>
                    <a:pt x="230" y="114806"/>
                  </a:cubicBezTo>
                  <a:cubicBezTo>
                    <a:pt x="354" y="114806"/>
                    <a:pt x="456" y="114704"/>
                    <a:pt x="456" y="114580"/>
                  </a:cubicBezTo>
                  <a:lnTo>
                    <a:pt x="456" y="233"/>
                  </a:lnTo>
                  <a:cubicBezTo>
                    <a:pt x="458" y="107"/>
                    <a:pt x="357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35"/>
            <p:cNvSpPr/>
            <p:nvPr/>
          </p:nvSpPr>
          <p:spPr>
            <a:xfrm>
              <a:off x="1086800" y="3781300"/>
              <a:ext cx="5386275" cy="493325"/>
            </a:xfrm>
            <a:custGeom>
              <a:avLst/>
              <a:gdLst/>
              <a:ahLst/>
              <a:cxnLst/>
              <a:rect l="l" t="t" r="r" b="b"/>
              <a:pathLst>
                <a:path w="215451" h="19733" extrusionOk="0">
                  <a:moveTo>
                    <a:pt x="81852" y="459"/>
                  </a:moveTo>
                  <a:lnTo>
                    <a:pt x="214997" y="18876"/>
                  </a:lnTo>
                  <a:lnTo>
                    <a:pt x="214997" y="19217"/>
                  </a:lnTo>
                  <a:lnTo>
                    <a:pt x="81825" y="2165"/>
                  </a:lnTo>
                  <a:lnTo>
                    <a:pt x="81796" y="2161"/>
                  </a:lnTo>
                  <a:lnTo>
                    <a:pt x="452" y="13076"/>
                  </a:lnTo>
                  <a:lnTo>
                    <a:pt x="452" y="12563"/>
                  </a:lnTo>
                  <a:cubicBezTo>
                    <a:pt x="4866" y="11935"/>
                    <a:pt x="78203" y="1002"/>
                    <a:pt x="81852" y="459"/>
                  </a:cubicBezTo>
                  <a:close/>
                  <a:moveTo>
                    <a:pt x="81851" y="0"/>
                  </a:moveTo>
                  <a:lnTo>
                    <a:pt x="81818" y="6"/>
                  </a:lnTo>
                  <a:cubicBezTo>
                    <a:pt x="81009" y="126"/>
                    <a:pt x="926" y="12065"/>
                    <a:pt x="203" y="12142"/>
                  </a:cubicBezTo>
                  <a:lnTo>
                    <a:pt x="0" y="12161"/>
                  </a:lnTo>
                  <a:lnTo>
                    <a:pt x="0" y="13594"/>
                  </a:lnTo>
                  <a:lnTo>
                    <a:pt x="81798" y="2618"/>
                  </a:lnTo>
                  <a:lnTo>
                    <a:pt x="215195" y="19699"/>
                  </a:lnTo>
                  <a:lnTo>
                    <a:pt x="215450" y="19732"/>
                  </a:lnTo>
                  <a:lnTo>
                    <a:pt x="215450" y="18482"/>
                  </a:lnTo>
                  <a:lnTo>
                    <a:pt x="81882" y="6"/>
                  </a:lnTo>
                  <a:lnTo>
                    <a:pt x="818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35"/>
            <p:cNvSpPr/>
            <p:nvPr/>
          </p:nvSpPr>
          <p:spPr>
            <a:xfrm>
              <a:off x="1103575" y="3836250"/>
              <a:ext cx="5352725" cy="455050"/>
            </a:xfrm>
            <a:custGeom>
              <a:avLst/>
              <a:gdLst/>
              <a:ahLst/>
              <a:cxnLst/>
              <a:rect l="l" t="t" r="r" b="b"/>
              <a:pathLst>
                <a:path w="214109" h="18202" extrusionOk="0">
                  <a:moveTo>
                    <a:pt x="81127" y="383"/>
                  </a:moveTo>
                  <a:lnTo>
                    <a:pt x="213728" y="17365"/>
                  </a:lnTo>
                  <a:lnTo>
                    <a:pt x="213728" y="17773"/>
                  </a:lnTo>
                  <a:lnTo>
                    <a:pt x="81049" y="2149"/>
                  </a:lnTo>
                  <a:lnTo>
                    <a:pt x="379" y="11793"/>
                  </a:lnTo>
                  <a:lnTo>
                    <a:pt x="379" y="11212"/>
                  </a:lnTo>
                  <a:cubicBezTo>
                    <a:pt x="4441" y="10687"/>
                    <a:pt x="77594" y="858"/>
                    <a:pt x="81127" y="383"/>
                  </a:cubicBezTo>
                  <a:close/>
                  <a:moveTo>
                    <a:pt x="81125" y="1"/>
                  </a:moveTo>
                  <a:lnTo>
                    <a:pt x="81100" y="5"/>
                  </a:lnTo>
                  <a:cubicBezTo>
                    <a:pt x="80298" y="112"/>
                    <a:pt x="848" y="10788"/>
                    <a:pt x="171" y="10857"/>
                  </a:cubicBezTo>
                  <a:lnTo>
                    <a:pt x="0" y="10874"/>
                  </a:lnTo>
                  <a:lnTo>
                    <a:pt x="0" y="12223"/>
                  </a:lnTo>
                  <a:lnTo>
                    <a:pt x="81050" y="2529"/>
                  </a:lnTo>
                  <a:lnTo>
                    <a:pt x="213895" y="18176"/>
                  </a:lnTo>
                  <a:lnTo>
                    <a:pt x="214108" y="18202"/>
                  </a:lnTo>
                  <a:lnTo>
                    <a:pt x="214108" y="17031"/>
                  </a:lnTo>
                  <a:lnTo>
                    <a:pt x="81149" y="5"/>
                  </a:lnTo>
                  <a:lnTo>
                    <a:pt x="811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35"/>
            <p:cNvSpPr/>
            <p:nvPr/>
          </p:nvSpPr>
          <p:spPr>
            <a:xfrm>
              <a:off x="1136600" y="3890075"/>
              <a:ext cx="5286625" cy="416525"/>
            </a:xfrm>
            <a:custGeom>
              <a:avLst/>
              <a:gdLst/>
              <a:ahLst/>
              <a:cxnLst/>
              <a:rect l="l" t="t" r="r" b="b"/>
              <a:pathLst>
                <a:path w="211465" h="16661" extrusionOk="0">
                  <a:moveTo>
                    <a:pt x="79705" y="372"/>
                  </a:moveTo>
                  <a:lnTo>
                    <a:pt x="211089" y="15837"/>
                  </a:lnTo>
                  <a:lnTo>
                    <a:pt x="211089" y="16241"/>
                  </a:lnTo>
                  <a:lnTo>
                    <a:pt x="79654" y="2120"/>
                  </a:lnTo>
                  <a:lnTo>
                    <a:pt x="376" y="10444"/>
                  </a:lnTo>
                  <a:lnTo>
                    <a:pt x="376" y="9868"/>
                  </a:lnTo>
                  <a:cubicBezTo>
                    <a:pt x="4387" y="9399"/>
                    <a:pt x="76604" y="748"/>
                    <a:pt x="79705" y="372"/>
                  </a:cubicBezTo>
                  <a:close/>
                  <a:moveTo>
                    <a:pt x="79704" y="0"/>
                  </a:moveTo>
                  <a:cubicBezTo>
                    <a:pt x="78916" y="94"/>
                    <a:pt x="840" y="9446"/>
                    <a:pt x="170" y="9514"/>
                  </a:cubicBezTo>
                  <a:lnTo>
                    <a:pt x="1" y="9529"/>
                  </a:lnTo>
                  <a:lnTo>
                    <a:pt x="1" y="10861"/>
                  </a:lnTo>
                  <a:lnTo>
                    <a:pt x="79654" y="2492"/>
                  </a:lnTo>
                  <a:lnTo>
                    <a:pt x="211257" y="16638"/>
                  </a:lnTo>
                  <a:lnTo>
                    <a:pt x="211464" y="16660"/>
                  </a:lnTo>
                  <a:lnTo>
                    <a:pt x="211464" y="15506"/>
                  </a:lnTo>
                  <a:lnTo>
                    <a:pt x="797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35"/>
            <p:cNvSpPr/>
            <p:nvPr/>
          </p:nvSpPr>
          <p:spPr>
            <a:xfrm>
              <a:off x="1216075" y="3943075"/>
              <a:ext cx="5207150" cy="448650"/>
            </a:xfrm>
            <a:custGeom>
              <a:avLst/>
              <a:gdLst/>
              <a:ahLst/>
              <a:cxnLst/>
              <a:rect l="l" t="t" r="r" b="b"/>
              <a:pathLst>
                <a:path w="208286" h="17946" extrusionOk="0">
                  <a:moveTo>
                    <a:pt x="76475" y="372"/>
                  </a:moveTo>
                  <a:lnTo>
                    <a:pt x="207912" y="14499"/>
                  </a:lnTo>
                  <a:lnTo>
                    <a:pt x="207912" y="17530"/>
                  </a:lnTo>
                  <a:lnTo>
                    <a:pt x="76180" y="4117"/>
                  </a:lnTo>
                  <a:lnTo>
                    <a:pt x="374" y="12794"/>
                  </a:lnTo>
                  <a:lnTo>
                    <a:pt x="374" y="8367"/>
                  </a:lnTo>
                  <a:lnTo>
                    <a:pt x="76475" y="372"/>
                  </a:lnTo>
                  <a:close/>
                  <a:moveTo>
                    <a:pt x="76475" y="1"/>
                  </a:moveTo>
                  <a:lnTo>
                    <a:pt x="168" y="8011"/>
                  </a:lnTo>
                  <a:lnTo>
                    <a:pt x="1" y="8029"/>
                  </a:lnTo>
                  <a:lnTo>
                    <a:pt x="1" y="13214"/>
                  </a:lnTo>
                  <a:lnTo>
                    <a:pt x="76183" y="4491"/>
                  </a:lnTo>
                  <a:lnTo>
                    <a:pt x="208079" y="17925"/>
                  </a:lnTo>
                  <a:lnTo>
                    <a:pt x="208285" y="17945"/>
                  </a:lnTo>
                  <a:lnTo>
                    <a:pt x="208285" y="14162"/>
                  </a:lnTo>
                  <a:lnTo>
                    <a:pt x="764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35"/>
            <p:cNvSpPr/>
            <p:nvPr/>
          </p:nvSpPr>
          <p:spPr>
            <a:xfrm>
              <a:off x="1220400" y="4047675"/>
              <a:ext cx="5198425" cy="341875"/>
            </a:xfrm>
            <a:custGeom>
              <a:avLst/>
              <a:gdLst/>
              <a:ahLst/>
              <a:cxnLst/>
              <a:rect l="l" t="t" r="r" b="b"/>
              <a:pathLst>
                <a:path w="207937" h="13675" extrusionOk="0">
                  <a:moveTo>
                    <a:pt x="76016" y="239"/>
                  </a:moveTo>
                  <a:lnTo>
                    <a:pt x="172756" y="10093"/>
                  </a:lnTo>
                  <a:lnTo>
                    <a:pt x="76015" y="908"/>
                  </a:lnTo>
                  <a:lnTo>
                    <a:pt x="3577" y="8699"/>
                  </a:lnTo>
                  <a:lnTo>
                    <a:pt x="2130" y="8699"/>
                  </a:lnTo>
                  <a:lnTo>
                    <a:pt x="76016" y="239"/>
                  </a:lnTo>
                  <a:close/>
                  <a:moveTo>
                    <a:pt x="76015" y="0"/>
                  </a:moveTo>
                  <a:lnTo>
                    <a:pt x="1" y="8701"/>
                  </a:lnTo>
                  <a:lnTo>
                    <a:pt x="14" y="8941"/>
                  </a:lnTo>
                  <a:lnTo>
                    <a:pt x="3591" y="8940"/>
                  </a:lnTo>
                  <a:lnTo>
                    <a:pt x="76018" y="1147"/>
                  </a:lnTo>
                  <a:lnTo>
                    <a:pt x="207914" y="13674"/>
                  </a:lnTo>
                  <a:lnTo>
                    <a:pt x="207937" y="13434"/>
                  </a:lnTo>
                  <a:lnTo>
                    <a:pt x="760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1" name="Google Shape;9461;p35"/>
            <p:cNvSpPr/>
            <p:nvPr/>
          </p:nvSpPr>
          <p:spPr>
            <a:xfrm>
              <a:off x="2992125" y="4070325"/>
              <a:ext cx="270875" cy="1068600"/>
            </a:xfrm>
            <a:custGeom>
              <a:avLst/>
              <a:gdLst/>
              <a:ahLst/>
              <a:cxnLst/>
              <a:rect l="l" t="t" r="r" b="b"/>
              <a:pathLst>
                <a:path w="10835" h="42744" extrusionOk="0">
                  <a:moveTo>
                    <a:pt x="5147" y="241"/>
                  </a:moveTo>
                  <a:lnTo>
                    <a:pt x="10592" y="772"/>
                  </a:lnTo>
                  <a:lnTo>
                    <a:pt x="10592" y="2989"/>
                  </a:lnTo>
                  <a:lnTo>
                    <a:pt x="9662" y="2989"/>
                  </a:lnTo>
                  <a:lnTo>
                    <a:pt x="9662" y="42193"/>
                  </a:lnTo>
                  <a:lnTo>
                    <a:pt x="4891" y="42504"/>
                  </a:lnTo>
                  <a:lnTo>
                    <a:pt x="1123" y="42256"/>
                  </a:lnTo>
                  <a:lnTo>
                    <a:pt x="1123" y="2607"/>
                  </a:lnTo>
                  <a:lnTo>
                    <a:pt x="243" y="2607"/>
                  </a:lnTo>
                  <a:lnTo>
                    <a:pt x="243" y="771"/>
                  </a:lnTo>
                  <a:lnTo>
                    <a:pt x="5147" y="241"/>
                  </a:lnTo>
                  <a:close/>
                  <a:moveTo>
                    <a:pt x="5146" y="1"/>
                  </a:moveTo>
                  <a:lnTo>
                    <a:pt x="1" y="554"/>
                  </a:lnTo>
                  <a:lnTo>
                    <a:pt x="1" y="2849"/>
                  </a:lnTo>
                  <a:lnTo>
                    <a:pt x="882" y="2849"/>
                  </a:lnTo>
                  <a:lnTo>
                    <a:pt x="882" y="42482"/>
                  </a:lnTo>
                  <a:lnTo>
                    <a:pt x="4891" y="42744"/>
                  </a:lnTo>
                  <a:lnTo>
                    <a:pt x="9790" y="42426"/>
                  </a:lnTo>
                  <a:lnTo>
                    <a:pt x="9904" y="42419"/>
                  </a:lnTo>
                  <a:lnTo>
                    <a:pt x="9904" y="3231"/>
                  </a:lnTo>
                  <a:lnTo>
                    <a:pt x="10834" y="3231"/>
                  </a:lnTo>
                  <a:lnTo>
                    <a:pt x="10834" y="553"/>
                  </a:lnTo>
                  <a:lnTo>
                    <a:pt x="5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35"/>
            <p:cNvSpPr/>
            <p:nvPr/>
          </p:nvSpPr>
          <p:spPr>
            <a:xfrm>
              <a:off x="1248450" y="4180050"/>
              <a:ext cx="1991425" cy="163575"/>
            </a:xfrm>
            <a:custGeom>
              <a:avLst/>
              <a:gdLst/>
              <a:ahLst/>
              <a:cxnLst/>
              <a:rect l="l" t="t" r="r" b="b"/>
              <a:pathLst>
                <a:path w="79657" h="6543" extrusionOk="0">
                  <a:moveTo>
                    <a:pt x="74897" y="1"/>
                  </a:moveTo>
                  <a:lnTo>
                    <a:pt x="113" y="6301"/>
                  </a:lnTo>
                  <a:cubicBezTo>
                    <a:pt x="48" y="6306"/>
                    <a:pt x="0" y="6361"/>
                    <a:pt x="3" y="6426"/>
                  </a:cubicBezTo>
                  <a:cubicBezTo>
                    <a:pt x="6" y="6491"/>
                    <a:pt x="58" y="6541"/>
                    <a:pt x="123" y="6542"/>
                  </a:cubicBezTo>
                  <a:cubicBezTo>
                    <a:pt x="126" y="6542"/>
                    <a:pt x="130" y="6541"/>
                    <a:pt x="134" y="6541"/>
                  </a:cubicBezTo>
                  <a:lnTo>
                    <a:pt x="74897" y="243"/>
                  </a:lnTo>
                  <a:lnTo>
                    <a:pt x="79520" y="624"/>
                  </a:lnTo>
                  <a:cubicBezTo>
                    <a:pt x="79521" y="624"/>
                    <a:pt x="79522" y="624"/>
                    <a:pt x="79523" y="624"/>
                  </a:cubicBezTo>
                  <a:cubicBezTo>
                    <a:pt x="79593" y="624"/>
                    <a:pt x="79646" y="579"/>
                    <a:pt x="79651" y="513"/>
                  </a:cubicBezTo>
                  <a:cubicBezTo>
                    <a:pt x="79656" y="447"/>
                    <a:pt x="79607" y="389"/>
                    <a:pt x="79541" y="383"/>
                  </a:cubicBezTo>
                  <a:lnTo>
                    <a:pt x="748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35"/>
            <p:cNvSpPr/>
            <p:nvPr/>
          </p:nvSpPr>
          <p:spPr>
            <a:xfrm>
              <a:off x="1248450" y="4206025"/>
              <a:ext cx="1991425" cy="155075"/>
            </a:xfrm>
            <a:custGeom>
              <a:avLst/>
              <a:gdLst/>
              <a:ahLst/>
              <a:cxnLst/>
              <a:rect l="l" t="t" r="r" b="b"/>
              <a:pathLst>
                <a:path w="79657" h="6203" extrusionOk="0">
                  <a:moveTo>
                    <a:pt x="74897" y="0"/>
                  </a:moveTo>
                  <a:lnTo>
                    <a:pt x="113" y="5961"/>
                  </a:lnTo>
                  <a:cubicBezTo>
                    <a:pt x="49" y="5967"/>
                    <a:pt x="0" y="6021"/>
                    <a:pt x="3" y="6086"/>
                  </a:cubicBezTo>
                  <a:cubicBezTo>
                    <a:pt x="6" y="6151"/>
                    <a:pt x="58" y="6201"/>
                    <a:pt x="123" y="6202"/>
                  </a:cubicBezTo>
                  <a:cubicBezTo>
                    <a:pt x="126" y="6202"/>
                    <a:pt x="129" y="6201"/>
                    <a:pt x="132" y="6201"/>
                  </a:cubicBezTo>
                  <a:lnTo>
                    <a:pt x="74896" y="242"/>
                  </a:lnTo>
                  <a:lnTo>
                    <a:pt x="79520" y="624"/>
                  </a:lnTo>
                  <a:cubicBezTo>
                    <a:pt x="79523" y="624"/>
                    <a:pt x="79527" y="624"/>
                    <a:pt x="79530" y="624"/>
                  </a:cubicBezTo>
                  <a:cubicBezTo>
                    <a:pt x="79592" y="624"/>
                    <a:pt x="79646" y="577"/>
                    <a:pt x="79651" y="513"/>
                  </a:cubicBezTo>
                  <a:cubicBezTo>
                    <a:pt x="79656" y="447"/>
                    <a:pt x="79606" y="389"/>
                    <a:pt x="79540" y="384"/>
                  </a:cubicBezTo>
                  <a:lnTo>
                    <a:pt x="748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9464;p35"/>
            <p:cNvSpPr/>
            <p:nvPr/>
          </p:nvSpPr>
          <p:spPr>
            <a:xfrm>
              <a:off x="3014275" y="5037050"/>
              <a:ext cx="225350" cy="6050"/>
            </a:xfrm>
            <a:custGeom>
              <a:avLst/>
              <a:gdLst/>
              <a:ahLst/>
              <a:cxnLst/>
              <a:rect l="l" t="t" r="r" b="b"/>
              <a:pathLst>
                <a:path w="9014" h="242" extrusionOk="0">
                  <a:moveTo>
                    <a:pt x="117" y="0"/>
                  </a:moveTo>
                  <a:cubicBezTo>
                    <a:pt x="52" y="3"/>
                    <a:pt x="0" y="56"/>
                    <a:pt x="0" y="120"/>
                  </a:cubicBezTo>
                  <a:cubicBezTo>
                    <a:pt x="0" y="186"/>
                    <a:pt x="52" y="239"/>
                    <a:pt x="117" y="242"/>
                  </a:cubicBezTo>
                  <a:lnTo>
                    <a:pt x="8896" y="242"/>
                  </a:lnTo>
                  <a:cubicBezTo>
                    <a:pt x="8962" y="239"/>
                    <a:pt x="9014" y="186"/>
                    <a:pt x="9014" y="120"/>
                  </a:cubicBezTo>
                  <a:cubicBezTo>
                    <a:pt x="9014" y="56"/>
                    <a:pt x="8962" y="3"/>
                    <a:pt x="8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35"/>
            <p:cNvSpPr/>
            <p:nvPr/>
          </p:nvSpPr>
          <p:spPr>
            <a:xfrm>
              <a:off x="3118025" y="4205925"/>
              <a:ext cx="6175" cy="837175"/>
            </a:xfrm>
            <a:custGeom>
              <a:avLst/>
              <a:gdLst/>
              <a:ahLst/>
              <a:cxnLst/>
              <a:rect l="l" t="t" r="r" b="b"/>
              <a:pathLst>
                <a:path w="247" h="33487" extrusionOk="0">
                  <a:moveTo>
                    <a:pt x="123" y="0"/>
                  </a:moveTo>
                  <a:cubicBezTo>
                    <a:pt x="55" y="0"/>
                    <a:pt x="0" y="57"/>
                    <a:pt x="3" y="125"/>
                  </a:cubicBezTo>
                  <a:lnTo>
                    <a:pt x="3" y="33365"/>
                  </a:lnTo>
                  <a:cubicBezTo>
                    <a:pt x="2" y="33433"/>
                    <a:pt x="56" y="33487"/>
                    <a:pt x="123" y="33487"/>
                  </a:cubicBezTo>
                  <a:cubicBezTo>
                    <a:pt x="191" y="33487"/>
                    <a:pt x="243" y="33433"/>
                    <a:pt x="243" y="33365"/>
                  </a:cubicBezTo>
                  <a:lnTo>
                    <a:pt x="243" y="125"/>
                  </a:lnTo>
                  <a:cubicBezTo>
                    <a:pt x="246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35"/>
            <p:cNvSpPr/>
            <p:nvPr/>
          </p:nvSpPr>
          <p:spPr>
            <a:xfrm>
              <a:off x="1241350" y="4265025"/>
              <a:ext cx="1778825" cy="851650"/>
            </a:xfrm>
            <a:custGeom>
              <a:avLst/>
              <a:gdLst/>
              <a:ahLst/>
              <a:cxnLst/>
              <a:rect l="l" t="t" r="r" b="b"/>
              <a:pathLst>
                <a:path w="71153" h="34066" extrusionOk="0">
                  <a:moveTo>
                    <a:pt x="123" y="0"/>
                  </a:moveTo>
                  <a:cubicBezTo>
                    <a:pt x="56" y="0"/>
                    <a:pt x="0" y="57"/>
                    <a:pt x="3" y="126"/>
                  </a:cubicBezTo>
                  <a:lnTo>
                    <a:pt x="3" y="31963"/>
                  </a:lnTo>
                  <a:lnTo>
                    <a:pt x="71030" y="34065"/>
                  </a:lnTo>
                  <a:lnTo>
                    <a:pt x="71034" y="34065"/>
                  </a:lnTo>
                  <a:cubicBezTo>
                    <a:pt x="71098" y="34064"/>
                    <a:pt x="71151" y="34011"/>
                    <a:pt x="71151" y="33947"/>
                  </a:cubicBezTo>
                  <a:cubicBezTo>
                    <a:pt x="71152" y="33882"/>
                    <a:pt x="71102" y="33828"/>
                    <a:pt x="71037" y="33824"/>
                  </a:cubicBezTo>
                  <a:lnTo>
                    <a:pt x="245" y="31728"/>
                  </a:lnTo>
                  <a:lnTo>
                    <a:pt x="245" y="126"/>
                  </a:lnTo>
                  <a:cubicBezTo>
                    <a:pt x="247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35"/>
            <p:cNvSpPr/>
            <p:nvPr/>
          </p:nvSpPr>
          <p:spPr>
            <a:xfrm>
              <a:off x="2502975" y="4116350"/>
              <a:ext cx="73975" cy="998775"/>
            </a:xfrm>
            <a:custGeom>
              <a:avLst/>
              <a:gdLst/>
              <a:ahLst/>
              <a:cxnLst/>
              <a:rect l="l" t="t" r="r" b="b"/>
              <a:pathLst>
                <a:path w="2959" h="39951" extrusionOk="0">
                  <a:moveTo>
                    <a:pt x="622" y="284"/>
                  </a:moveTo>
                  <a:lnTo>
                    <a:pt x="2717" y="733"/>
                  </a:lnTo>
                  <a:lnTo>
                    <a:pt x="2717" y="39276"/>
                  </a:lnTo>
                  <a:lnTo>
                    <a:pt x="1431" y="39635"/>
                  </a:lnTo>
                  <a:lnTo>
                    <a:pt x="1431" y="3266"/>
                  </a:lnTo>
                  <a:lnTo>
                    <a:pt x="1407" y="3233"/>
                  </a:lnTo>
                  <a:cubicBezTo>
                    <a:pt x="1395" y="3217"/>
                    <a:pt x="292" y="1719"/>
                    <a:pt x="622" y="284"/>
                  </a:cubicBezTo>
                  <a:close/>
                  <a:moveTo>
                    <a:pt x="449" y="0"/>
                  </a:moveTo>
                  <a:lnTo>
                    <a:pt x="418" y="108"/>
                  </a:lnTo>
                  <a:cubicBezTo>
                    <a:pt x="0" y="1588"/>
                    <a:pt x="1014" y="3097"/>
                    <a:pt x="1189" y="3344"/>
                  </a:cubicBezTo>
                  <a:lnTo>
                    <a:pt x="1189" y="39950"/>
                  </a:lnTo>
                  <a:lnTo>
                    <a:pt x="2959" y="39459"/>
                  </a:lnTo>
                  <a:lnTo>
                    <a:pt x="2959" y="536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35"/>
            <p:cNvSpPr/>
            <p:nvPr/>
          </p:nvSpPr>
          <p:spPr>
            <a:xfrm>
              <a:off x="2417050" y="4128100"/>
              <a:ext cx="121750" cy="986100"/>
            </a:xfrm>
            <a:custGeom>
              <a:avLst/>
              <a:gdLst/>
              <a:ahLst/>
              <a:cxnLst/>
              <a:rect l="l" t="t" r="r" b="b"/>
              <a:pathLst>
                <a:path w="4870" h="39444" extrusionOk="0">
                  <a:moveTo>
                    <a:pt x="536" y="0"/>
                  </a:moveTo>
                  <a:cubicBezTo>
                    <a:pt x="483" y="0"/>
                    <a:pt x="434" y="35"/>
                    <a:pt x="419" y="88"/>
                  </a:cubicBezTo>
                  <a:cubicBezTo>
                    <a:pt x="1" y="1567"/>
                    <a:pt x="1014" y="3076"/>
                    <a:pt x="1190" y="3325"/>
                  </a:cubicBezTo>
                  <a:lnTo>
                    <a:pt x="1190" y="39261"/>
                  </a:lnTo>
                  <a:lnTo>
                    <a:pt x="4741" y="39442"/>
                  </a:lnTo>
                  <a:lnTo>
                    <a:pt x="4748" y="39442"/>
                  </a:lnTo>
                  <a:lnTo>
                    <a:pt x="4747" y="39443"/>
                  </a:lnTo>
                  <a:cubicBezTo>
                    <a:pt x="4813" y="39443"/>
                    <a:pt x="4865" y="39390"/>
                    <a:pt x="4868" y="39326"/>
                  </a:cubicBezTo>
                  <a:cubicBezTo>
                    <a:pt x="4869" y="39260"/>
                    <a:pt x="4818" y="39206"/>
                    <a:pt x="4753" y="39202"/>
                  </a:cubicBezTo>
                  <a:lnTo>
                    <a:pt x="1431" y="39031"/>
                  </a:lnTo>
                  <a:lnTo>
                    <a:pt x="1431" y="3245"/>
                  </a:lnTo>
                  <a:lnTo>
                    <a:pt x="1408" y="3214"/>
                  </a:lnTo>
                  <a:cubicBezTo>
                    <a:pt x="1396" y="3198"/>
                    <a:pt x="236" y="1624"/>
                    <a:pt x="651" y="154"/>
                  </a:cubicBezTo>
                  <a:cubicBezTo>
                    <a:pt x="669" y="90"/>
                    <a:pt x="632" y="23"/>
                    <a:pt x="567" y="4"/>
                  </a:cubicBezTo>
                  <a:cubicBezTo>
                    <a:pt x="557" y="2"/>
                    <a:pt x="546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35"/>
            <p:cNvSpPr/>
            <p:nvPr/>
          </p:nvSpPr>
          <p:spPr>
            <a:xfrm>
              <a:off x="2005650" y="4168300"/>
              <a:ext cx="72425" cy="933150"/>
            </a:xfrm>
            <a:custGeom>
              <a:avLst/>
              <a:gdLst/>
              <a:ahLst/>
              <a:cxnLst/>
              <a:rect l="l" t="t" r="r" b="b"/>
              <a:pathLst>
                <a:path w="2897" h="37326" extrusionOk="0">
                  <a:moveTo>
                    <a:pt x="695" y="419"/>
                  </a:moveTo>
                  <a:lnTo>
                    <a:pt x="2538" y="812"/>
                  </a:lnTo>
                  <a:lnTo>
                    <a:pt x="2538" y="36559"/>
                  </a:lnTo>
                  <a:lnTo>
                    <a:pt x="1467" y="36856"/>
                  </a:lnTo>
                  <a:lnTo>
                    <a:pt x="1467" y="3153"/>
                  </a:lnTo>
                  <a:lnTo>
                    <a:pt x="1467" y="3092"/>
                  </a:lnTo>
                  <a:lnTo>
                    <a:pt x="1431" y="3046"/>
                  </a:lnTo>
                  <a:cubicBezTo>
                    <a:pt x="1420" y="3031"/>
                    <a:pt x="439" y="1705"/>
                    <a:pt x="695" y="419"/>
                  </a:cubicBezTo>
                  <a:close/>
                  <a:moveTo>
                    <a:pt x="436" y="0"/>
                  </a:moveTo>
                  <a:lnTo>
                    <a:pt x="390" y="160"/>
                  </a:lnTo>
                  <a:cubicBezTo>
                    <a:pt x="0" y="1533"/>
                    <a:pt x="910" y="2927"/>
                    <a:pt x="1110" y="3210"/>
                  </a:cubicBezTo>
                  <a:lnTo>
                    <a:pt x="1110" y="37325"/>
                  </a:lnTo>
                  <a:lnTo>
                    <a:pt x="2896" y="36832"/>
                  </a:lnTo>
                  <a:lnTo>
                    <a:pt x="2896" y="524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35"/>
            <p:cNvSpPr/>
            <p:nvPr/>
          </p:nvSpPr>
          <p:spPr>
            <a:xfrm>
              <a:off x="1945625" y="4181550"/>
              <a:ext cx="96800" cy="918500"/>
            </a:xfrm>
            <a:custGeom>
              <a:avLst/>
              <a:gdLst/>
              <a:ahLst/>
              <a:cxnLst/>
              <a:rect l="l" t="t" r="r" b="b"/>
              <a:pathLst>
                <a:path w="3872" h="36740" extrusionOk="0">
                  <a:moveTo>
                    <a:pt x="560" y="0"/>
                  </a:moveTo>
                  <a:cubicBezTo>
                    <a:pt x="483" y="0"/>
                    <a:pt x="412" y="52"/>
                    <a:pt x="391" y="130"/>
                  </a:cubicBezTo>
                  <a:cubicBezTo>
                    <a:pt x="0" y="1504"/>
                    <a:pt x="912" y="2898"/>
                    <a:pt x="1110" y="3181"/>
                  </a:cubicBezTo>
                  <a:lnTo>
                    <a:pt x="1110" y="36653"/>
                  </a:lnTo>
                  <a:lnTo>
                    <a:pt x="3683" y="36740"/>
                  </a:lnTo>
                  <a:lnTo>
                    <a:pt x="3689" y="36740"/>
                  </a:lnTo>
                  <a:cubicBezTo>
                    <a:pt x="3690" y="36740"/>
                    <a:pt x="3691" y="36740"/>
                    <a:pt x="3692" y="36740"/>
                  </a:cubicBezTo>
                  <a:cubicBezTo>
                    <a:pt x="3788" y="36740"/>
                    <a:pt x="3869" y="36661"/>
                    <a:pt x="3870" y="36564"/>
                  </a:cubicBezTo>
                  <a:cubicBezTo>
                    <a:pt x="3872" y="36465"/>
                    <a:pt x="3794" y="36384"/>
                    <a:pt x="3695" y="36383"/>
                  </a:cubicBezTo>
                  <a:lnTo>
                    <a:pt x="1467" y="36306"/>
                  </a:lnTo>
                  <a:lnTo>
                    <a:pt x="1467" y="3122"/>
                  </a:lnTo>
                  <a:lnTo>
                    <a:pt x="1467" y="3063"/>
                  </a:lnTo>
                  <a:lnTo>
                    <a:pt x="1431" y="3015"/>
                  </a:lnTo>
                  <a:cubicBezTo>
                    <a:pt x="1421" y="3001"/>
                    <a:pt x="356" y="1561"/>
                    <a:pt x="735" y="228"/>
                  </a:cubicBezTo>
                  <a:cubicBezTo>
                    <a:pt x="761" y="134"/>
                    <a:pt x="707" y="35"/>
                    <a:pt x="612" y="8"/>
                  </a:cubicBezTo>
                  <a:cubicBezTo>
                    <a:pt x="595" y="3"/>
                    <a:pt x="577" y="0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35"/>
            <p:cNvSpPr/>
            <p:nvPr/>
          </p:nvSpPr>
          <p:spPr>
            <a:xfrm>
              <a:off x="2005650" y="4168300"/>
              <a:ext cx="72425" cy="933150"/>
            </a:xfrm>
            <a:custGeom>
              <a:avLst/>
              <a:gdLst/>
              <a:ahLst/>
              <a:cxnLst/>
              <a:rect l="l" t="t" r="r" b="b"/>
              <a:pathLst>
                <a:path w="2897" h="37326" extrusionOk="0">
                  <a:moveTo>
                    <a:pt x="695" y="419"/>
                  </a:moveTo>
                  <a:lnTo>
                    <a:pt x="2538" y="812"/>
                  </a:lnTo>
                  <a:lnTo>
                    <a:pt x="2538" y="36559"/>
                  </a:lnTo>
                  <a:lnTo>
                    <a:pt x="1467" y="36856"/>
                  </a:lnTo>
                  <a:lnTo>
                    <a:pt x="1467" y="3153"/>
                  </a:lnTo>
                  <a:lnTo>
                    <a:pt x="1467" y="3092"/>
                  </a:lnTo>
                  <a:lnTo>
                    <a:pt x="1431" y="3046"/>
                  </a:lnTo>
                  <a:cubicBezTo>
                    <a:pt x="1420" y="3031"/>
                    <a:pt x="439" y="1705"/>
                    <a:pt x="695" y="419"/>
                  </a:cubicBezTo>
                  <a:close/>
                  <a:moveTo>
                    <a:pt x="436" y="0"/>
                  </a:moveTo>
                  <a:lnTo>
                    <a:pt x="390" y="160"/>
                  </a:lnTo>
                  <a:cubicBezTo>
                    <a:pt x="0" y="1533"/>
                    <a:pt x="910" y="2927"/>
                    <a:pt x="1110" y="3210"/>
                  </a:cubicBezTo>
                  <a:lnTo>
                    <a:pt x="1110" y="37325"/>
                  </a:lnTo>
                  <a:lnTo>
                    <a:pt x="2896" y="36832"/>
                  </a:lnTo>
                  <a:lnTo>
                    <a:pt x="2896" y="524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35"/>
            <p:cNvSpPr/>
            <p:nvPr/>
          </p:nvSpPr>
          <p:spPr>
            <a:xfrm>
              <a:off x="1945625" y="4181550"/>
              <a:ext cx="96800" cy="918500"/>
            </a:xfrm>
            <a:custGeom>
              <a:avLst/>
              <a:gdLst/>
              <a:ahLst/>
              <a:cxnLst/>
              <a:rect l="l" t="t" r="r" b="b"/>
              <a:pathLst>
                <a:path w="3872" h="36740" extrusionOk="0">
                  <a:moveTo>
                    <a:pt x="560" y="0"/>
                  </a:moveTo>
                  <a:cubicBezTo>
                    <a:pt x="483" y="0"/>
                    <a:pt x="412" y="52"/>
                    <a:pt x="391" y="130"/>
                  </a:cubicBezTo>
                  <a:cubicBezTo>
                    <a:pt x="0" y="1504"/>
                    <a:pt x="912" y="2898"/>
                    <a:pt x="1110" y="3181"/>
                  </a:cubicBezTo>
                  <a:lnTo>
                    <a:pt x="1110" y="36653"/>
                  </a:lnTo>
                  <a:lnTo>
                    <a:pt x="3683" y="36740"/>
                  </a:lnTo>
                  <a:lnTo>
                    <a:pt x="3689" y="36740"/>
                  </a:lnTo>
                  <a:cubicBezTo>
                    <a:pt x="3690" y="36740"/>
                    <a:pt x="3691" y="36740"/>
                    <a:pt x="3692" y="36740"/>
                  </a:cubicBezTo>
                  <a:cubicBezTo>
                    <a:pt x="3788" y="36740"/>
                    <a:pt x="3869" y="36661"/>
                    <a:pt x="3870" y="36564"/>
                  </a:cubicBezTo>
                  <a:cubicBezTo>
                    <a:pt x="3872" y="36465"/>
                    <a:pt x="3794" y="36384"/>
                    <a:pt x="3695" y="36383"/>
                  </a:cubicBezTo>
                  <a:lnTo>
                    <a:pt x="1467" y="36306"/>
                  </a:lnTo>
                  <a:lnTo>
                    <a:pt x="1467" y="3122"/>
                  </a:lnTo>
                  <a:lnTo>
                    <a:pt x="1467" y="3063"/>
                  </a:lnTo>
                  <a:lnTo>
                    <a:pt x="1431" y="3015"/>
                  </a:lnTo>
                  <a:cubicBezTo>
                    <a:pt x="1421" y="3001"/>
                    <a:pt x="356" y="1561"/>
                    <a:pt x="735" y="228"/>
                  </a:cubicBezTo>
                  <a:cubicBezTo>
                    <a:pt x="761" y="134"/>
                    <a:pt x="707" y="35"/>
                    <a:pt x="612" y="8"/>
                  </a:cubicBezTo>
                  <a:cubicBezTo>
                    <a:pt x="595" y="3"/>
                    <a:pt x="577" y="0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35"/>
            <p:cNvSpPr/>
            <p:nvPr/>
          </p:nvSpPr>
          <p:spPr>
            <a:xfrm>
              <a:off x="1589275" y="4219825"/>
              <a:ext cx="60400" cy="869600"/>
            </a:xfrm>
            <a:custGeom>
              <a:avLst/>
              <a:gdLst/>
              <a:ahLst/>
              <a:cxnLst/>
              <a:rect l="l" t="t" r="r" b="b"/>
              <a:pathLst>
                <a:path w="2416" h="34784" extrusionOk="0">
                  <a:moveTo>
                    <a:pt x="604" y="372"/>
                  </a:moveTo>
                  <a:lnTo>
                    <a:pt x="2091" y="626"/>
                  </a:lnTo>
                  <a:lnTo>
                    <a:pt x="2091" y="34045"/>
                  </a:lnTo>
                  <a:lnTo>
                    <a:pt x="1237" y="34331"/>
                  </a:lnTo>
                  <a:lnTo>
                    <a:pt x="1237" y="2841"/>
                  </a:lnTo>
                  <a:lnTo>
                    <a:pt x="1205" y="2798"/>
                  </a:lnTo>
                  <a:cubicBezTo>
                    <a:pt x="1197" y="2786"/>
                    <a:pt x="382" y="1660"/>
                    <a:pt x="604" y="372"/>
                  </a:cubicBezTo>
                  <a:close/>
                  <a:moveTo>
                    <a:pt x="353" y="1"/>
                  </a:moveTo>
                  <a:lnTo>
                    <a:pt x="319" y="150"/>
                  </a:lnTo>
                  <a:cubicBezTo>
                    <a:pt x="0" y="1506"/>
                    <a:pt x="746" y="2699"/>
                    <a:pt x="913" y="2946"/>
                  </a:cubicBezTo>
                  <a:lnTo>
                    <a:pt x="913" y="34783"/>
                  </a:lnTo>
                  <a:lnTo>
                    <a:pt x="2416" y="34277"/>
                  </a:lnTo>
                  <a:lnTo>
                    <a:pt x="2416" y="352"/>
                  </a:lnTo>
                  <a:lnTo>
                    <a:pt x="3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35"/>
            <p:cNvSpPr/>
            <p:nvPr/>
          </p:nvSpPr>
          <p:spPr>
            <a:xfrm>
              <a:off x="1539725" y="4227025"/>
              <a:ext cx="80525" cy="860775"/>
            </a:xfrm>
            <a:custGeom>
              <a:avLst/>
              <a:gdLst/>
              <a:ahLst/>
              <a:cxnLst/>
              <a:rect l="l" t="t" r="r" b="b"/>
              <a:pathLst>
                <a:path w="3221" h="34431" extrusionOk="0">
                  <a:moveTo>
                    <a:pt x="479" y="0"/>
                  </a:moveTo>
                  <a:cubicBezTo>
                    <a:pt x="406" y="0"/>
                    <a:pt x="339" y="50"/>
                    <a:pt x="321" y="125"/>
                  </a:cubicBezTo>
                  <a:cubicBezTo>
                    <a:pt x="0" y="1495"/>
                    <a:pt x="764" y="2892"/>
                    <a:pt x="916" y="3151"/>
                  </a:cubicBezTo>
                  <a:lnTo>
                    <a:pt x="916" y="34343"/>
                  </a:lnTo>
                  <a:lnTo>
                    <a:pt x="3051" y="34431"/>
                  </a:lnTo>
                  <a:lnTo>
                    <a:pt x="3056" y="34431"/>
                  </a:lnTo>
                  <a:cubicBezTo>
                    <a:pt x="3145" y="34431"/>
                    <a:pt x="3216" y="34361"/>
                    <a:pt x="3218" y="34272"/>
                  </a:cubicBezTo>
                  <a:cubicBezTo>
                    <a:pt x="3220" y="34185"/>
                    <a:pt x="3152" y="34111"/>
                    <a:pt x="3063" y="34107"/>
                  </a:cubicBezTo>
                  <a:lnTo>
                    <a:pt x="1240" y="34032"/>
                  </a:lnTo>
                  <a:lnTo>
                    <a:pt x="1240" y="3059"/>
                  </a:lnTo>
                  <a:lnTo>
                    <a:pt x="1216" y="3020"/>
                  </a:lnTo>
                  <a:cubicBezTo>
                    <a:pt x="1208" y="3005"/>
                    <a:pt x="320" y="1552"/>
                    <a:pt x="637" y="200"/>
                  </a:cubicBezTo>
                  <a:cubicBezTo>
                    <a:pt x="658" y="113"/>
                    <a:pt x="604" y="26"/>
                    <a:pt x="517" y="5"/>
                  </a:cubicBezTo>
                  <a:cubicBezTo>
                    <a:pt x="504" y="2"/>
                    <a:pt x="491" y="0"/>
                    <a:pt x="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35"/>
            <p:cNvSpPr/>
            <p:nvPr/>
          </p:nvSpPr>
          <p:spPr>
            <a:xfrm>
              <a:off x="1262925" y="4260150"/>
              <a:ext cx="53800" cy="815175"/>
            </a:xfrm>
            <a:custGeom>
              <a:avLst/>
              <a:gdLst/>
              <a:ahLst/>
              <a:cxnLst/>
              <a:rect l="l" t="t" r="r" b="b"/>
              <a:pathLst>
                <a:path w="2152" h="32607" extrusionOk="0">
                  <a:moveTo>
                    <a:pt x="440" y="169"/>
                  </a:moveTo>
                  <a:lnTo>
                    <a:pt x="2002" y="367"/>
                  </a:lnTo>
                  <a:lnTo>
                    <a:pt x="2002" y="32068"/>
                  </a:lnTo>
                  <a:lnTo>
                    <a:pt x="1024" y="32396"/>
                  </a:lnTo>
                  <a:lnTo>
                    <a:pt x="1024" y="2630"/>
                  </a:lnTo>
                  <a:lnTo>
                    <a:pt x="1010" y="2612"/>
                  </a:lnTo>
                  <a:cubicBezTo>
                    <a:pt x="1002" y="2600"/>
                    <a:pt x="172" y="1464"/>
                    <a:pt x="440" y="169"/>
                  </a:cubicBezTo>
                  <a:close/>
                  <a:moveTo>
                    <a:pt x="322" y="1"/>
                  </a:moveTo>
                  <a:lnTo>
                    <a:pt x="307" y="67"/>
                  </a:lnTo>
                  <a:cubicBezTo>
                    <a:pt x="0" y="1376"/>
                    <a:pt x="753" y="2509"/>
                    <a:pt x="873" y="2680"/>
                  </a:cubicBezTo>
                  <a:lnTo>
                    <a:pt x="873" y="32606"/>
                  </a:lnTo>
                  <a:lnTo>
                    <a:pt x="2151" y="32178"/>
                  </a:lnTo>
                  <a:lnTo>
                    <a:pt x="2151" y="232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35"/>
            <p:cNvSpPr/>
            <p:nvPr/>
          </p:nvSpPr>
          <p:spPr>
            <a:xfrm>
              <a:off x="1215425" y="4267700"/>
              <a:ext cx="71300" cy="806900"/>
            </a:xfrm>
            <a:custGeom>
              <a:avLst/>
              <a:gdLst/>
              <a:ahLst/>
              <a:cxnLst/>
              <a:rect l="l" t="t" r="r" b="b"/>
              <a:pathLst>
                <a:path w="2852" h="32276" extrusionOk="0">
                  <a:moveTo>
                    <a:pt x="309" y="0"/>
                  </a:moveTo>
                  <a:cubicBezTo>
                    <a:pt x="0" y="1320"/>
                    <a:pt x="772" y="2673"/>
                    <a:pt x="880" y="2854"/>
                  </a:cubicBezTo>
                  <a:lnTo>
                    <a:pt x="880" y="32193"/>
                  </a:lnTo>
                  <a:lnTo>
                    <a:pt x="2846" y="32275"/>
                  </a:lnTo>
                  <a:lnTo>
                    <a:pt x="2851" y="32123"/>
                  </a:lnTo>
                  <a:lnTo>
                    <a:pt x="1031" y="32048"/>
                  </a:lnTo>
                  <a:lnTo>
                    <a:pt x="1031" y="2811"/>
                  </a:lnTo>
                  <a:lnTo>
                    <a:pt x="1020" y="2792"/>
                  </a:lnTo>
                  <a:cubicBezTo>
                    <a:pt x="1011" y="2779"/>
                    <a:pt x="145" y="1362"/>
                    <a:pt x="456" y="35"/>
                  </a:cubicBezTo>
                  <a:lnTo>
                    <a:pt x="3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35"/>
            <p:cNvSpPr/>
            <p:nvPr/>
          </p:nvSpPr>
          <p:spPr>
            <a:xfrm>
              <a:off x="1239300" y="5014125"/>
              <a:ext cx="1334650" cy="21850"/>
            </a:xfrm>
            <a:custGeom>
              <a:avLst/>
              <a:gdLst/>
              <a:ahLst/>
              <a:cxnLst/>
              <a:rect l="l" t="t" r="r" b="b"/>
              <a:pathLst>
                <a:path w="53386" h="874" extrusionOk="0">
                  <a:moveTo>
                    <a:pt x="2" y="0"/>
                  </a:moveTo>
                  <a:lnTo>
                    <a:pt x="0" y="151"/>
                  </a:lnTo>
                  <a:lnTo>
                    <a:pt x="53384" y="874"/>
                  </a:lnTo>
                  <a:lnTo>
                    <a:pt x="53385" y="7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35"/>
            <p:cNvSpPr/>
            <p:nvPr/>
          </p:nvSpPr>
          <p:spPr>
            <a:xfrm>
              <a:off x="3233525" y="4189625"/>
              <a:ext cx="2301600" cy="201900"/>
            </a:xfrm>
            <a:custGeom>
              <a:avLst/>
              <a:gdLst/>
              <a:ahLst/>
              <a:cxnLst/>
              <a:rect l="l" t="t" r="r" b="b"/>
              <a:pathLst>
                <a:path w="92064" h="8076" extrusionOk="0">
                  <a:moveTo>
                    <a:pt x="134" y="1"/>
                  </a:moveTo>
                  <a:cubicBezTo>
                    <a:pt x="62" y="1"/>
                    <a:pt x="13" y="46"/>
                    <a:pt x="6" y="111"/>
                  </a:cubicBezTo>
                  <a:cubicBezTo>
                    <a:pt x="1" y="177"/>
                    <a:pt x="50" y="235"/>
                    <a:pt x="117" y="241"/>
                  </a:cubicBezTo>
                  <a:lnTo>
                    <a:pt x="91931" y="8075"/>
                  </a:lnTo>
                  <a:lnTo>
                    <a:pt x="91941" y="8075"/>
                  </a:lnTo>
                  <a:cubicBezTo>
                    <a:pt x="92005" y="8075"/>
                    <a:pt x="92058" y="8024"/>
                    <a:pt x="92061" y="7959"/>
                  </a:cubicBezTo>
                  <a:cubicBezTo>
                    <a:pt x="92064" y="7896"/>
                    <a:pt x="92015" y="7840"/>
                    <a:pt x="91951" y="7834"/>
                  </a:cubicBezTo>
                  <a:lnTo>
                    <a:pt x="137" y="1"/>
                  </a:lnTo>
                  <a:cubicBezTo>
                    <a:pt x="136" y="1"/>
                    <a:pt x="135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35"/>
            <p:cNvSpPr/>
            <p:nvPr/>
          </p:nvSpPr>
          <p:spPr>
            <a:xfrm>
              <a:off x="5917975" y="4418650"/>
              <a:ext cx="503625" cy="48525"/>
            </a:xfrm>
            <a:custGeom>
              <a:avLst/>
              <a:gdLst/>
              <a:ahLst/>
              <a:cxnLst/>
              <a:rect l="l" t="t" r="r" b="b"/>
              <a:pathLst>
                <a:path w="20145" h="1941" extrusionOk="0">
                  <a:moveTo>
                    <a:pt x="131" y="0"/>
                  </a:moveTo>
                  <a:cubicBezTo>
                    <a:pt x="68" y="0"/>
                    <a:pt x="14" y="47"/>
                    <a:pt x="6" y="111"/>
                  </a:cubicBezTo>
                  <a:cubicBezTo>
                    <a:pt x="1" y="177"/>
                    <a:pt x="49" y="236"/>
                    <a:pt x="117" y="242"/>
                  </a:cubicBezTo>
                  <a:lnTo>
                    <a:pt x="20013" y="1939"/>
                  </a:lnTo>
                  <a:lnTo>
                    <a:pt x="20022" y="1939"/>
                  </a:lnTo>
                  <a:lnTo>
                    <a:pt x="20022" y="1940"/>
                  </a:lnTo>
                  <a:cubicBezTo>
                    <a:pt x="20087" y="1939"/>
                    <a:pt x="20139" y="1889"/>
                    <a:pt x="20142" y="1824"/>
                  </a:cubicBezTo>
                  <a:cubicBezTo>
                    <a:pt x="20145" y="1759"/>
                    <a:pt x="20096" y="1704"/>
                    <a:pt x="20032" y="1698"/>
                  </a:cubicBezTo>
                  <a:lnTo>
                    <a:pt x="137" y="0"/>
                  </a:lnTo>
                  <a:cubicBezTo>
                    <a:pt x="135" y="0"/>
                    <a:pt x="133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9480;p35"/>
            <p:cNvSpPr/>
            <p:nvPr/>
          </p:nvSpPr>
          <p:spPr>
            <a:xfrm>
              <a:off x="3233525" y="4215600"/>
              <a:ext cx="2301675" cy="195775"/>
            </a:xfrm>
            <a:custGeom>
              <a:avLst/>
              <a:gdLst/>
              <a:ahLst/>
              <a:cxnLst/>
              <a:rect l="l" t="t" r="r" b="b"/>
              <a:pathLst>
                <a:path w="92067" h="7831" extrusionOk="0">
                  <a:moveTo>
                    <a:pt x="137" y="1"/>
                  </a:moveTo>
                  <a:cubicBezTo>
                    <a:pt x="63" y="3"/>
                    <a:pt x="13" y="44"/>
                    <a:pt x="6" y="110"/>
                  </a:cubicBezTo>
                  <a:cubicBezTo>
                    <a:pt x="1" y="176"/>
                    <a:pt x="51" y="236"/>
                    <a:pt x="117" y="241"/>
                  </a:cubicBezTo>
                  <a:lnTo>
                    <a:pt x="91934" y="7830"/>
                  </a:lnTo>
                  <a:lnTo>
                    <a:pt x="91945" y="7830"/>
                  </a:lnTo>
                  <a:cubicBezTo>
                    <a:pt x="92008" y="7830"/>
                    <a:pt x="92061" y="7779"/>
                    <a:pt x="92064" y="7714"/>
                  </a:cubicBezTo>
                  <a:cubicBezTo>
                    <a:pt x="92066" y="7651"/>
                    <a:pt x="92019" y="7595"/>
                    <a:pt x="91954" y="7590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35"/>
            <p:cNvSpPr/>
            <p:nvPr/>
          </p:nvSpPr>
          <p:spPr>
            <a:xfrm>
              <a:off x="5917975" y="4437475"/>
              <a:ext cx="503625" cy="47175"/>
            </a:xfrm>
            <a:custGeom>
              <a:avLst/>
              <a:gdLst/>
              <a:ahLst/>
              <a:cxnLst/>
              <a:rect l="l" t="t" r="r" b="b"/>
              <a:pathLst>
                <a:path w="20145" h="1887" extrusionOk="0">
                  <a:moveTo>
                    <a:pt x="137" y="1"/>
                  </a:moveTo>
                  <a:cubicBezTo>
                    <a:pt x="59" y="1"/>
                    <a:pt x="11" y="44"/>
                    <a:pt x="6" y="110"/>
                  </a:cubicBezTo>
                  <a:cubicBezTo>
                    <a:pt x="1" y="178"/>
                    <a:pt x="49" y="236"/>
                    <a:pt x="117" y="241"/>
                  </a:cubicBezTo>
                  <a:lnTo>
                    <a:pt x="20013" y="1886"/>
                  </a:lnTo>
                  <a:lnTo>
                    <a:pt x="20022" y="1886"/>
                  </a:lnTo>
                  <a:cubicBezTo>
                    <a:pt x="20087" y="1886"/>
                    <a:pt x="20139" y="1834"/>
                    <a:pt x="20142" y="1770"/>
                  </a:cubicBezTo>
                  <a:cubicBezTo>
                    <a:pt x="20145" y="1706"/>
                    <a:pt x="20096" y="1651"/>
                    <a:pt x="20032" y="1646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35"/>
            <p:cNvSpPr/>
            <p:nvPr/>
          </p:nvSpPr>
          <p:spPr>
            <a:xfrm>
              <a:off x="3235875" y="4383600"/>
              <a:ext cx="3185700" cy="733075"/>
            </a:xfrm>
            <a:custGeom>
              <a:avLst/>
              <a:gdLst/>
              <a:ahLst/>
              <a:cxnLst/>
              <a:rect l="l" t="t" r="r" b="b"/>
              <a:pathLst>
                <a:path w="127428" h="29323" extrusionOk="0">
                  <a:moveTo>
                    <a:pt x="127306" y="1"/>
                  </a:moveTo>
                  <a:cubicBezTo>
                    <a:pt x="127241" y="1"/>
                    <a:pt x="127188" y="52"/>
                    <a:pt x="127186" y="118"/>
                  </a:cubicBezTo>
                  <a:lnTo>
                    <a:pt x="127186" y="24584"/>
                  </a:lnTo>
                  <a:lnTo>
                    <a:pt x="117" y="29081"/>
                  </a:lnTo>
                  <a:cubicBezTo>
                    <a:pt x="51" y="29085"/>
                    <a:pt x="1" y="29139"/>
                    <a:pt x="2" y="29204"/>
                  </a:cubicBezTo>
                  <a:cubicBezTo>
                    <a:pt x="3" y="29270"/>
                    <a:pt x="56" y="29321"/>
                    <a:pt x="121" y="29322"/>
                  </a:cubicBezTo>
                  <a:lnTo>
                    <a:pt x="125" y="29322"/>
                  </a:lnTo>
                  <a:lnTo>
                    <a:pt x="127311" y="24821"/>
                  </a:lnTo>
                  <a:lnTo>
                    <a:pt x="127427" y="24817"/>
                  </a:lnTo>
                  <a:lnTo>
                    <a:pt x="127427" y="118"/>
                  </a:lnTo>
                  <a:cubicBezTo>
                    <a:pt x="127425" y="52"/>
                    <a:pt x="127372" y="1"/>
                    <a:pt x="127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35"/>
            <p:cNvSpPr/>
            <p:nvPr/>
          </p:nvSpPr>
          <p:spPr>
            <a:xfrm>
              <a:off x="3947750" y="4135950"/>
              <a:ext cx="77325" cy="973250"/>
            </a:xfrm>
            <a:custGeom>
              <a:avLst/>
              <a:gdLst/>
              <a:ahLst/>
              <a:cxnLst/>
              <a:rect l="l" t="t" r="r" b="b"/>
              <a:pathLst>
                <a:path w="3093" h="38930" extrusionOk="0">
                  <a:moveTo>
                    <a:pt x="2352" y="438"/>
                  </a:moveTo>
                  <a:lnTo>
                    <a:pt x="2352" y="438"/>
                  </a:lnTo>
                  <a:cubicBezTo>
                    <a:pt x="2629" y="1789"/>
                    <a:pt x="1578" y="3185"/>
                    <a:pt x="1568" y="3200"/>
                  </a:cubicBezTo>
                  <a:lnTo>
                    <a:pt x="1528" y="3249"/>
                  </a:lnTo>
                  <a:lnTo>
                    <a:pt x="1528" y="38434"/>
                  </a:lnTo>
                  <a:lnTo>
                    <a:pt x="380" y="38120"/>
                  </a:lnTo>
                  <a:lnTo>
                    <a:pt x="380" y="812"/>
                  </a:lnTo>
                  <a:lnTo>
                    <a:pt x="2352" y="438"/>
                  </a:lnTo>
                  <a:close/>
                  <a:moveTo>
                    <a:pt x="2627" y="1"/>
                  </a:moveTo>
                  <a:lnTo>
                    <a:pt x="1" y="498"/>
                  </a:lnTo>
                  <a:lnTo>
                    <a:pt x="1" y="38411"/>
                  </a:lnTo>
                  <a:lnTo>
                    <a:pt x="1907" y="38930"/>
                  </a:lnTo>
                  <a:lnTo>
                    <a:pt x="1907" y="38930"/>
                  </a:lnTo>
                  <a:lnTo>
                    <a:pt x="1906" y="3375"/>
                  </a:lnTo>
                  <a:cubicBezTo>
                    <a:pt x="2120" y="3076"/>
                    <a:pt x="3092" y="1610"/>
                    <a:pt x="2675" y="166"/>
                  </a:cubicBezTo>
                  <a:lnTo>
                    <a:pt x="26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35"/>
            <p:cNvSpPr/>
            <p:nvPr/>
          </p:nvSpPr>
          <p:spPr>
            <a:xfrm>
              <a:off x="3985825" y="4137325"/>
              <a:ext cx="124875" cy="970400"/>
            </a:xfrm>
            <a:custGeom>
              <a:avLst/>
              <a:gdLst/>
              <a:ahLst/>
              <a:cxnLst/>
              <a:rect l="l" t="t" r="r" b="b"/>
              <a:pathLst>
                <a:path w="4995" h="38816" extrusionOk="0">
                  <a:moveTo>
                    <a:pt x="4394" y="1"/>
                  </a:moveTo>
                  <a:cubicBezTo>
                    <a:pt x="4376" y="1"/>
                    <a:pt x="4359" y="3"/>
                    <a:pt x="4341" y="8"/>
                  </a:cubicBezTo>
                  <a:cubicBezTo>
                    <a:pt x="4245" y="36"/>
                    <a:pt x="4187" y="132"/>
                    <a:pt x="4208" y="230"/>
                  </a:cubicBezTo>
                  <a:cubicBezTo>
                    <a:pt x="4618" y="1644"/>
                    <a:pt x="3479" y="3583"/>
                    <a:pt x="3468" y="3602"/>
                  </a:cubicBezTo>
                  <a:lnTo>
                    <a:pt x="3440" y="3647"/>
                  </a:lnTo>
                  <a:lnTo>
                    <a:pt x="3440" y="38275"/>
                  </a:lnTo>
                  <a:lnTo>
                    <a:pt x="185" y="38437"/>
                  </a:lnTo>
                  <a:cubicBezTo>
                    <a:pt x="82" y="38441"/>
                    <a:pt x="1" y="38527"/>
                    <a:pt x="4" y="38632"/>
                  </a:cubicBezTo>
                  <a:cubicBezTo>
                    <a:pt x="6" y="38734"/>
                    <a:pt x="89" y="38815"/>
                    <a:pt x="193" y="38815"/>
                  </a:cubicBezTo>
                  <a:cubicBezTo>
                    <a:pt x="194" y="38815"/>
                    <a:pt x="194" y="38815"/>
                    <a:pt x="195" y="38815"/>
                  </a:cubicBezTo>
                  <a:lnTo>
                    <a:pt x="203" y="38815"/>
                  </a:lnTo>
                  <a:lnTo>
                    <a:pt x="3818" y="38636"/>
                  </a:lnTo>
                  <a:lnTo>
                    <a:pt x="3818" y="3750"/>
                  </a:lnTo>
                  <a:cubicBezTo>
                    <a:pt x="4002" y="3429"/>
                    <a:pt x="4994" y="1586"/>
                    <a:pt x="4571" y="126"/>
                  </a:cubicBezTo>
                  <a:cubicBezTo>
                    <a:pt x="4544" y="49"/>
                    <a:pt x="4471" y="1"/>
                    <a:pt x="4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35"/>
            <p:cNvSpPr/>
            <p:nvPr/>
          </p:nvSpPr>
          <p:spPr>
            <a:xfrm>
              <a:off x="4603300" y="4205150"/>
              <a:ext cx="71475" cy="877400"/>
            </a:xfrm>
            <a:custGeom>
              <a:avLst/>
              <a:gdLst/>
              <a:ahLst/>
              <a:cxnLst/>
              <a:rect l="l" t="t" r="r" b="b"/>
              <a:pathLst>
                <a:path w="2859" h="35096" extrusionOk="0">
                  <a:moveTo>
                    <a:pt x="2172" y="379"/>
                  </a:moveTo>
                  <a:cubicBezTo>
                    <a:pt x="2437" y="1592"/>
                    <a:pt x="1479" y="2765"/>
                    <a:pt x="1469" y="2777"/>
                  </a:cubicBezTo>
                  <a:lnTo>
                    <a:pt x="1429" y="2826"/>
                  </a:lnTo>
                  <a:lnTo>
                    <a:pt x="1429" y="34642"/>
                  </a:lnTo>
                  <a:lnTo>
                    <a:pt x="348" y="34358"/>
                  </a:lnTo>
                  <a:lnTo>
                    <a:pt x="348" y="576"/>
                  </a:lnTo>
                  <a:lnTo>
                    <a:pt x="2172" y="379"/>
                  </a:lnTo>
                  <a:close/>
                  <a:moveTo>
                    <a:pt x="2428" y="1"/>
                  </a:moveTo>
                  <a:lnTo>
                    <a:pt x="1" y="263"/>
                  </a:lnTo>
                  <a:lnTo>
                    <a:pt x="1" y="34626"/>
                  </a:lnTo>
                  <a:lnTo>
                    <a:pt x="1778" y="35096"/>
                  </a:lnTo>
                  <a:lnTo>
                    <a:pt x="1778" y="2949"/>
                  </a:lnTo>
                  <a:cubicBezTo>
                    <a:pt x="1984" y="2683"/>
                    <a:pt x="2859" y="1445"/>
                    <a:pt x="2470" y="140"/>
                  </a:cubicBezTo>
                  <a:lnTo>
                    <a:pt x="24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35"/>
            <p:cNvSpPr/>
            <p:nvPr/>
          </p:nvSpPr>
          <p:spPr>
            <a:xfrm>
              <a:off x="4638900" y="4209125"/>
              <a:ext cx="95925" cy="872150"/>
            </a:xfrm>
            <a:custGeom>
              <a:avLst/>
              <a:gdLst/>
              <a:ahLst/>
              <a:cxnLst/>
              <a:rect l="l" t="t" r="r" b="b"/>
              <a:pathLst>
                <a:path w="3837" h="34886" extrusionOk="0">
                  <a:moveTo>
                    <a:pt x="3280" y="1"/>
                  </a:moveTo>
                  <a:cubicBezTo>
                    <a:pt x="3263" y="1"/>
                    <a:pt x="3246" y="3"/>
                    <a:pt x="3229" y="8"/>
                  </a:cubicBezTo>
                  <a:cubicBezTo>
                    <a:pt x="3135" y="36"/>
                    <a:pt x="3082" y="137"/>
                    <a:pt x="3113" y="229"/>
                  </a:cubicBezTo>
                  <a:cubicBezTo>
                    <a:pt x="3490" y="1494"/>
                    <a:pt x="2452" y="2857"/>
                    <a:pt x="2441" y="2870"/>
                  </a:cubicBezTo>
                  <a:lnTo>
                    <a:pt x="2406" y="2918"/>
                  </a:lnTo>
                  <a:lnTo>
                    <a:pt x="2406" y="34464"/>
                  </a:lnTo>
                  <a:lnTo>
                    <a:pt x="174" y="34536"/>
                  </a:lnTo>
                  <a:cubicBezTo>
                    <a:pt x="78" y="34538"/>
                    <a:pt x="1" y="34617"/>
                    <a:pt x="2" y="34713"/>
                  </a:cubicBezTo>
                  <a:cubicBezTo>
                    <a:pt x="4" y="34809"/>
                    <a:pt x="82" y="34885"/>
                    <a:pt x="177" y="34885"/>
                  </a:cubicBezTo>
                  <a:cubicBezTo>
                    <a:pt x="178" y="34885"/>
                    <a:pt x="179" y="34885"/>
                    <a:pt x="179" y="34885"/>
                  </a:cubicBezTo>
                  <a:cubicBezTo>
                    <a:pt x="180" y="34885"/>
                    <a:pt x="182" y="34884"/>
                    <a:pt x="183" y="34884"/>
                  </a:cubicBezTo>
                  <a:cubicBezTo>
                    <a:pt x="184" y="34884"/>
                    <a:pt x="184" y="34885"/>
                    <a:pt x="185" y="34885"/>
                  </a:cubicBezTo>
                  <a:lnTo>
                    <a:pt x="2753" y="34802"/>
                  </a:lnTo>
                  <a:lnTo>
                    <a:pt x="2753" y="3036"/>
                  </a:lnTo>
                  <a:cubicBezTo>
                    <a:pt x="2951" y="2762"/>
                    <a:pt x="3837" y="1439"/>
                    <a:pt x="3447" y="130"/>
                  </a:cubicBezTo>
                  <a:cubicBezTo>
                    <a:pt x="3426" y="52"/>
                    <a:pt x="3356" y="1"/>
                    <a:pt x="3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35"/>
            <p:cNvSpPr/>
            <p:nvPr/>
          </p:nvSpPr>
          <p:spPr>
            <a:xfrm>
              <a:off x="5079525" y="4253575"/>
              <a:ext cx="60100" cy="813025"/>
            </a:xfrm>
            <a:custGeom>
              <a:avLst/>
              <a:gdLst/>
              <a:ahLst/>
              <a:cxnLst/>
              <a:rect l="l" t="t" r="r" b="b"/>
              <a:pathLst>
                <a:path w="2404" h="32521" extrusionOk="0">
                  <a:moveTo>
                    <a:pt x="1809" y="327"/>
                  </a:moveTo>
                  <a:lnTo>
                    <a:pt x="1809" y="327"/>
                  </a:lnTo>
                  <a:cubicBezTo>
                    <a:pt x="2037" y="1534"/>
                    <a:pt x="1229" y="2418"/>
                    <a:pt x="1221" y="2427"/>
                  </a:cubicBezTo>
                  <a:lnTo>
                    <a:pt x="1178" y="2473"/>
                  </a:lnTo>
                  <a:lnTo>
                    <a:pt x="1178" y="32086"/>
                  </a:lnTo>
                  <a:lnTo>
                    <a:pt x="318" y="31811"/>
                  </a:lnTo>
                  <a:lnTo>
                    <a:pt x="318" y="388"/>
                  </a:lnTo>
                  <a:lnTo>
                    <a:pt x="1809" y="327"/>
                  </a:lnTo>
                  <a:close/>
                  <a:moveTo>
                    <a:pt x="2059" y="1"/>
                  </a:moveTo>
                  <a:lnTo>
                    <a:pt x="1" y="84"/>
                  </a:lnTo>
                  <a:lnTo>
                    <a:pt x="1" y="32041"/>
                  </a:lnTo>
                  <a:lnTo>
                    <a:pt x="1496" y="32520"/>
                  </a:lnTo>
                  <a:lnTo>
                    <a:pt x="1495" y="2595"/>
                  </a:lnTo>
                  <a:cubicBezTo>
                    <a:pt x="1685" y="2370"/>
                    <a:pt x="2404" y="1409"/>
                    <a:pt x="2089" y="127"/>
                  </a:cubicBezTo>
                  <a:lnTo>
                    <a:pt x="20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35"/>
            <p:cNvSpPr/>
            <p:nvPr/>
          </p:nvSpPr>
          <p:spPr>
            <a:xfrm>
              <a:off x="5108950" y="4254525"/>
              <a:ext cx="80225" cy="810625"/>
            </a:xfrm>
            <a:custGeom>
              <a:avLst/>
              <a:gdLst/>
              <a:ahLst/>
              <a:cxnLst/>
              <a:rect l="l" t="t" r="r" b="b"/>
              <a:pathLst>
                <a:path w="3209" h="32425" extrusionOk="0">
                  <a:moveTo>
                    <a:pt x="2737" y="1"/>
                  </a:moveTo>
                  <a:cubicBezTo>
                    <a:pt x="2724" y="1"/>
                    <a:pt x="2712" y="2"/>
                    <a:pt x="2699" y="5"/>
                  </a:cubicBezTo>
                  <a:cubicBezTo>
                    <a:pt x="2613" y="26"/>
                    <a:pt x="2560" y="114"/>
                    <a:pt x="2584" y="199"/>
                  </a:cubicBezTo>
                  <a:cubicBezTo>
                    <a:pt x="2897" y="1477"/>
                    <a:pt x="2025" y="2566"/>
                    <a:pt x="2016" y="2576"/>
                  </a:cubicBezTo>
                  <a:lnTo>
                    <a:pt x="1980" y="2620"/>
                  </a:lnTo>
                  <a:lnTo>
                    <a:pt x="1980" y="32034"/>
                  </a:lnTo>
                  <a:lnTo>
                    <a:pt x="154" y="32107"/>
                  </a:lnTo>
                  <a:cubicBezTo>
                    <a:pt x="67" y="32111"/>
                    <a:pt x="1" y="32182"/>
                    <a:pt x="2" y="32268"/>
                  </a:cubicBezTo>
                  <a:cubicBezTo>
                    <a:pt x="3" y="32354"/>
                    <a:pt x="73" y="32423"/>
                    <a:pt x="159" y="32424"/>
                  </a:cubicBezTo>
                  <a:cubicBezTo>
                    <a:pt x="162" y="32424"/>
                    <a:pt x="165" y="32423"/>
                    <a:pt x="166" y="32423"/>
                  </a:cubicBezTo>
                  <a:lnTo>
                    <a:pt x="2297" y="32340"/>
                  </a:lnTo>
                  <a:lnTo>
                    <a:pt x="2297" y="2731"/>
                  </a:lnTo>
                  <a:cubicBezTo>
                    <a:pt x="2474" y="2496"/>
                    <a:pt x="3209" y="1416"/>
                    <a:pt x="2892" y="124"/>
                  </a:cubicBezTo>
                  <a:cubicBezTo>
                    <a:pt x="2875" y="50"/>
                    <a:pt x="2809" y="1"/>
                    <a:pt x="2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35"/>
            <p:cNvSpPr/>
            <p:nvPr/>
          </p:nvSpPr>
          <p:spPr>
            <a:xfrm>
              <a:off x="5921075" y="4969125"/>
              <a:ext cx="497525" cy="14600"/>
            </a:xfrm>
            <a:custGeom>
              <a:avLst/>
              <a:gdLst/>
              <a:ahLst/>
              <a:cxnLst/>
              <a:rect l="l" t="t" r="r" b="b"/>
              <a:pathLst>
                <a:path w="19901" h="584" extrusionOk="0">
                  <a:moveTo>
                    <a:pt x="19897" y="1"/>
                  </a:moveTo>
                  <a:lnTo>
                    <a:pt x="1" y="433"/>
                  </a:lnTo>
                  <a:lnTo>
                    <a:pt x="5" y="583"/>
                  </a:lnTo>
                  <a:lnTo>
                    <a:pt x="19900" y="151"/>
                  </a:lnTo>
                  <a:lnTo>
                    <a:pt x="198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35"/>
            <p:cNvSpPr/>
            <p:nvPr/>
          </p:nvSpPr>
          <p:spPr>
            <a:xfrm>
              <a:off x="3236650" y="4988350"/>
              <a:ext cx="2295525" cy="53625"/>
            </a:xfrm>
            <a:custGeom>
              <a:avLst/>
              <a:gdLst/>
              <a:ahLst/>
              <a:cxnLst/>
              <a:rect l="l" t="t" r="r" b="b"/>
              <a:pathLst>
                <a:path w="91821" h="2145" extrusionOk="0">
                  <a:moveTo>
                    <a:pt x="91817" y="1"/>
                  </a:moveTo>
                  <a:lnTo>
                    <a:pt x="0" y="1993"/>
                  </a:lnTo>
                  <a:lnTo>
                    <a:pt x="4" y="2145"/>
                  </a:lnTo>
                  <a:lnTo>
                    <a:pt x="91821" y="153"/>
                  </a:lnTo>
                  <a:lnTo>
                    <a:pt x="918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35"/>
            <p:cNvSpPr/>
            <p:nvPr/>
          </p:nvSpPr>
          <p:spPr>
            <a:xfrm>
              <a:off x="1147225" y="715000"/>
              <a:ext cx="5186375" cy="2192250"/>
            </a:xfrm>
            <a:custGeom>
              <a:avLst/>
              <a:gdLst/>
              <a:ahLst/>
              <a:cxnLst/>
              <a:rect l="l" t="t" r="r" b="b"/>
              <a:pathLst>
                <a:path w="207455" h="87690" extrusionOk="0">
                  <a:moveTo>
                    <a:pt x="78957" y="500"/>
                  </a:moveTo>
                  <a:lnTo>
                    <a:pt x="207003" y="85888"/>
                  </a:lnTo>
                  <a:lnTo>
                    <a:pt x="207003" y="87042"/>
                  </a:lnTo>
                  <a:lnTo>
                    <a:pt x="79069" y="2512"/>
                  </a:lnTo>
                  <a:cubicBezTo>
                    <a:pt x="79032" y="2488"/>
                    <a:pt x="78988" y="2475"/>
                    <a:pt x="78943" y="2475"/>
                  </a:cubicBezTo>
                  <a:cubicBezTo>
                    <a:pt x="78898" y="2475"/>
                    <a:pt x="78855" y="2488"/>
                    <a:pt x="78818" y="2513"/>
                  </a:cubicBezTo>
                  <a:lnTo>
                    <a:pt x="453" y="55478"/>
                  </a:lnTo>
                  <a:lnTo>
                    <a:pt x="453" y="54302"/>
                  </a:lnTo>
                  <a:lnTo>
                    <a:pt x="78957" y="500"/>
                  </a:lnTo>
                  <a:close/>
                  <a:moveTo>
                    <a:pt x="78955" y="0"/>
                  </a:moveTo>
                  <a:cubicBezTo>
                    <a:pt x="78910" y="0"/>
                    <a:pt x="78866" y="13"/>
                    <a:pt x="78827" y="40"/>
                  </a:cubicBezTo>
                  <a:lnTo>
                    <a:pt x="100" y="53996"/>
                  </a:lnTo>
                  <a:cubicBezTo>
                    <a:pt x="38" y="54038"/>
                    <a:pt x="1" y="54108"/>
                    <a:pt x="1" y="54183"/>
                  </a:cubicBezTo>
                  <a:lnTo>
                    <a:pt x="1" y="55905"/>
                  </a:lnTo>
                  <a:cubicBezTo>
                    <a:pt x="1" y="56038"/>
                    <a:pt x="110" y="56132"/>
                    <a:pt x="228" y="56132"/>
                  </a:cubicBezTo>
                  <a:cubicBezTo>
                    <a:pt x="270" y="56132"/>
                    <a:pt x="314" y="56120"/>
                    <a:pt x="354" y="56093"/>
                  </a:cubicBezTo>
                  <a:lnTo>
                    <a:pt x="78946" y="2975"/>
                  </a:lnTo>
                  <a:lnTo>
                    <a:pt x="207105" y="87653"/>
                  </a:lnTo>
                  <a:cubicBezTo>
                    <a:pt x="207142" y="87677"/>
                    <a:pt x="207185" y="87690"/>
                    <a:pt x="207229" y="87690"/>
                  </a:cubicBezTo>
                  <a:cubicBezTo>
                    <a:pt x="207266" y="87690"/>
                    <a:pt x="207303" y="87681"/>
                    <a:pt x="207336" y="87663"/>
                  </a:cubicBezTo>
                  <a:cubicBezTo>
                    <a:pt x="207410" y="87624"/>
                    <a:pt x="207455" y="87547"/>
                    <a:pt x="207455" y="87464"/>
                  </a:cubicBezTo>
                  <a:lnTo>
                    <a:pt x="207455" y="85766"/>
                  </a:lnTo>
                  <a:cubicBezTo>
                    <a:pt x="207455" y="85691"/>
                    <a:pt x="207418" y="85621"/>
                    <a:pt x="207354" y="85578"/>
                  </a:cubicBezTo>
                  <a:lnTo>
                    <a:pt x="79081" y="39"/>
                  </a:lnTo>
                  <a:cubicBezTo>
                    <a:pt x="79043" y="13"/>
                    <a:pt x="78999" y="0"/>
                    <a:pt x="78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35"/>
            <p:cNvSpPr/>
            <p:nvPr/>
          </p:nvSpPr>
          <p:spPr>
            <a:xfrm>
              <a:off x="1149750" y="859150"/>
              <a:ext cx="5181350" cy="2045475"/>
            </a:xfrm>
            <a:custGeom>
              <a:avLst/>
              <a:gdLst/>
              <a:ahLst/>
              <a:cxnLst/>
              <a:rect l="l" t="t" r="r" b="b"/>
              <a:pathLst>
                <a:path w="207254" h="81819" extrusionOk="0">
                  <a:moveTo>
                    <a:pt x="78854" y="0"/>
                  </a:moveTo>
                  <a:lnTo>
                    <a:pt x="2804" y="50019"/>
                  </a:lnTo>
                  <a:lnTo>
                    <a:pt x="126" y="50019"/>
                  </a:lnTo>
                  <a:cubicBezTo>
                    <a:pt x="124" y="50019"/>
                    <a:pt x="123" y="50019"/>
                    <a:pt x="121" y="50019"/>
                  </a:cubicBezTo>
                  <a:cubicBezTo>
                    <a:pt x="55" y="50019"/>
                    <a:pt x="0" y="50072"/>
                    <a:pt x="0" y="50139"/>
                  </a:cubicBezTo>
                  <a:cubicBezTo>
                    <a:pt x="0" y="50207"/>
                    <a:pt x="56" y="50261"/>
                    <a:pt x="123" y="50261"/>
                  </a:cubicBezTo>
                  <a:cubicBezTo>
                    <a:pt x="124" y="50261"/>
                    <a:pt x="125" y="50261"/>
                    <a:pt x="126" y="50261"/>
                  </a:cubicBezTo>
                  <a:lnTo>
                    <a:pt x="2877" y="50261"/>
                  </a:lnTo>
                  <a:lnTo>
                    <a:pt x="78856" y="288"/>
                  </a:lnTo>
                  <a:lnTo>
                    <a:pt x="204687" y="81798"/>
                  </a:lnTo>
                  <a:lnTo>
                    <a:pt x="204717" y="81818"/>
                  </a:lnTo>
                  <a:lnTo>
                    <a:pt x="207128" y="81818"/>
                  </a:lnTo>
                  <a:cubicBezTo>
                    <a:pt x="207129" y="81818"/>
                    <a:pt x="207131" y="81818"/>
                    <a:pt x="207133" y="81818"/>
                  </a:cubicBezTo>
                  <a:cubicBezTo>
                    <a:pt x="207199" y="81818"/>
                    <a:pt x="207253" y="81764"/>
                    <a:pt x="207253" y="81698"/>
                  </a:cubicBezTo>
                  <a:cubicBezTo>
                    <a:pt x="207253" y="81631"/>
                    <a:pt x="207199" y="81576"/>
                    <a:pt x="207133" y="81576"/>
                  </a:cubicBezTo>
                  <a:cubicBezTo>
                    <a:pt x="207131" y="81576"/>
                    <a:pt x="207129" y="81576"/>
                    <a:pt x="207128" y="81576"/>
                  </a:cubicBezTo>
                  <a:lnTo>
                    <a:pt x="204788" y="81576"/>
                  </a:lnTo>
                  <a:lnTo>
                    <a:pt x="78920" y="43"/>
                  </a:lnTo>
                  <a:lnTo>
                    <a:pt x="788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35"/>
            <p:cNvSpPr/>
            <p:nvPr/>
          </p:nvSpPr>
          <p:spPr>
            <a:xfrm>
              <a:off x="3115350" y="856925"/>
              <a:ext cx="11525" cy="2936275"/>
            </a:xfrm>
            <a:custGeom>
              <a:avLst/>
              <a:gdLst/>
              <a:ahLst/>
              <a:cxnLst/>
              <a:rect l="l" t="t" r="r" b="b"/>
              <a:pathLst>
                <a:path w="461" h="117451" extrusionOk="0">
                  <a:moveTo>
                    <a:pt x="230" y="1"/>
                  </a:moveTo>
                  <a:cubicBezTo>
                    <a:pt x="103" y="1"/>
                    <a:pt x="0" y="107"/>
                    <a:pt x="4" y="233"/>
                  </a:cubicBezTo>
                  <a:lnTo>
                    <a:pt x="4" y="117225"/>
                  </a:lnTo>
                  <a:cubicBezTo>
                    <a:pt x="4" y="117349"/>
                    <a:pt x="105" y="117451"/>
                    <a:pt x="230" y="117451"/>
                  </a:cubicBezTo>
                  <a:cubicBezTo>
                    <a:pt x="356" y="117451"/>
                    <a:pt x="458" y="117349"/>
                    <a:pt x="456" y="117224"/>
                  </a:cubicBezTo>
                  <a:lnTo>
                    <a:pt x="456" y="233"/>
                  </a:lnTo>
                  <a:cubicBezTo>
                    <a:pt x="460" y="107"/>
                    <a:pt x="357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35"/>
            <p:cNvSpPr/>
            <p:nvPr/>
          </p:nvSpPr>
          <p:spPr>
            <a:xfrm>
              <a:off x="1217725" y="2109700"/>
              <a:ext cx="6075" cy="1966650"/>
            </a:xfrm>
            <a:custGeom>
              <a:avLst/>
              <a:gdLst/>
              <a:ahLst/>
              <a:cxnLst/>
              <a:rect l="l" t="t" r="r" b="b"/>
              <a:pathLst>
                <a:path w="243" h="78666" extrusionOk="0">
                  <a:moveTo>
                    <a:pt x="121" y="1"/>
                  </a:moveTo>
                  <a:cubicBezTo>
                    <a:pt x="56" y="1"/>
                    <a:pt x="3" y="52"/>
                    <a:pt x="1" y="117"/>
                  </a:cubicBezTo>
                  <a:lnTo>
                    <a:pt x="1" y="78546"/>
                  </a:lnTo>
                  <a:cubicBezTo>
                    <a:pt x="1" y="78612"/>
                    <a:pt x="55" y="78666"/>
                    <a:pt x="121" y="78666"/>
                  </a:cubicBezTo>
                  <a:cubicBezTo>
                    <a:pt x="122" y="78666"/>
                    <a:pt x="122" y="78666"/>
                    <a:pt x="123" y="78666"/>
                  </a:cubicBezTo>
                  <a:cubicBezTo>
                    <a:pt x="189" y="78666"/>
                    <a:pt x="242" y="78611"/>
                    <a:pt x="242" y="78546"/>
                  </a:cubicBezTo>
                  <a:lnTo>
                    <a:pt x="242" y="117"/>
                  </a:lnTo>
                  <a:cubicBezTo>
                    <a:pt x="240" y="52"/>
                    <a:pt x="187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35"/>
            <p:cNvSpPr/>
            <p:nvPr/>
          </p:nvSpPr>
          <p:spPr>
            <a:xfrm>
              <a:off x="6265525" y="2898650"/>
              <a:ext cx="6075" cy="1325625"/>
            </a:xfrm>
            <a:custGeom>
              <a:avLst/>
              <a:gdLst/>
              <a:ahLst/>
              <a:cxnLst/>
              <a:rect l="l" t="t" r="r" b="b"/>
              <a:pathLst>
                <a:path w="243" h="53025" extrusionOk="0">
                  <a:moveTo>
                    <a:pt x="121" y="0"/>
                  </a:moveTo>
                  <a:cubicBezTo>
                    <a:pt x="56" y="0"/>
                    <a:pt x="2" y="52"/>
                    <a:pt x="1" y="118"/>
                  </a:cubicBezTo>
                  <a:lnTo>
                    <a:pt x="1" y="52904"/>
                  </a:lnTo>
                  <a:cubicBezTo>
                    <a:pt x="1" y="52971"/>
                    <a:pt x="55" y="53025"/>
                    <a:pt x="121" y="53025"/>
                  </a:cubicBezTo>
                  <a:cubicBezTo>
                    <a:pt x="189" y="53025"/>
                    <a:pt x="241" y="52971"/>
                    <a:pt x="243" y="52904"/>
                  </a:cubicBezTo>
                  <a:lnTo>
                    <a:pt x="243" y="118"/>
                  </a:lnTo>
                  <a:cubicBezTo>
                    <a:pt x="240" y="52"/>
                    <a:pt x="186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35"/>
            <p:cNvSpPr/>
            <p:nvPr/>
          </p:nvSpPr>
          <p:spPr>
            <a:xfrm>
              <a:off x="1584450" y="1815725"/>
              <a:ext cx="6200" cy="2207025"/>
            </a:xfrm>
            <a:custGeom>
              <a:avLst/>
              <a:gdLst/>
              <a:ahLst/>
              <a:cxnLst/>
              <a:rect l="l" t="t" r="r" b="b"/>
              <a:pathLst>
                <a:path w="248" h="88281" extrusionOk="0">
                  <a:moveTo>
                    <a:pt x="125" y="0"/>
                  </a:moveTo>
                  <a:cubicBezTo>
                    <a:pt x="56" y="0"/>
                    <a:pt x="0" y="57"/>
                    <a:pt x="3" y="125"/>
                  </a:cubicBezTo>
                  <a:lnTo>
                    <a:pt x="3" y="88159"/>
                  </a:lnTo>
                  <a:cubicBezTo>
                    <a:pt x="3" y="88226"/>
                    <a:pt x="57" y="88281"/>
                    <a:pt x="125" y="88281"/>
                  </a:cubicBezTo>
                  <a:cubicBezTo>
                    <a:pt x="191" y="88281"/>
                    <a:pt x="245" y="88226"/>
                    <a:pt x="245" y="88159"/>
                  </a:cubicBezTo>
                  <a:lnTo>
                    <a:pt x="245" y="125"/>
                  </a:lnTo>
                  <a:cubicBezTo>
                    <a:pt x="247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35"/>
            <p:cNvSpPr/>
            <p:nvPr/>
          </p:nvSpPr>
          <p:spPr>
            <a:xfrm>
              <a:off x="1633700" y="1780250"/>
              <a:ext cx="48525" cy="2235200"/>
            </a:xfrm>
            <a:custGeom>
              <a:avLst/>
              <a:gdLst/>
              <a:ahLst/>
              <a:cxnLst/>
              <a:rect l="l" t="t" r="r" b="b"/>
              <a:pathLst>
                <a:path w="1941" h="89408" extrusionOk="0">
                  <a:moveTo>
                    <a:pt x="0" y="0"/>
                  </a:moveTo>
                  <a:lnTo>
                    <a:pt x="0" y="89286"/>
                  </a:lnTo>
                  <a:cubicBezTo>
                    <a:pt x="0" y="89353"/>
                    <a:pt x="55" y="89408"/>
                    <a:pt x="122" y="89408"/>
                  </a:cubicBezTo>
                  <a:cubicBezTo>
                    <a:pt x="188" y="89408"/>
                    <a:pt x="242" y="89353"/>
                    <a:pt x="242" y="89286"/>
                  </a:cubicBezTo>
                  <a:lnTo>
                    <a:pt x="242" y="428"/>
                  </a:lnTo>
                  <a:lnTo>
                    <a:pt x="1696" y="1304"/>
                  </a:lnTo>
                  <a:lnTo>
                    <a:pt x="1696" y="89035"/>
                  </a:lnTo>
                  <a:cubicBezTo>
                    <a:pt x="1693" y="89104"/>
                    <a:pt x="1748" y="89160"/>
                    <a:pt x="1817" y="89160"/>
                  </a:cubicBezTo>
                  <a:cubicBezTo>
                    <a:pt x="1885" y="89160"/>
                    <a:pt x="1940" y="89104"/>
                    <a:pt x="1937" y="89035"/>
                  </a:cubicBezTo>
                  <a:lnTo>
                    <a:pt x="1937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35"/>
            <p:cNvSpPr/>
            <p:nvPr/>
          </p:nvSpPr>
          <p:spPr>
            <a:xfrm>
              <a:off x="1147200" y="2108875"/>
              <a:ext cx="11350" cy="1979400"/>
            </a:xfrm>
            <a:custGeom>
              <a:avLst/>
              <a:gdLst/>
              <a:ahLst/>
              <a:cxnLst/>
              <a:rect l="l" t="t" r="r" b="b"/>
              <a:pathLst>
                <a:path w="454" h="79176" extrusionOk="0">
                  <a:moveTo>
                    <a:pt x="228" y="1"/>
                  </a:moveTo>
                  <a:cubicBezTo>
                    <a:pt x="102" y="1"/>
                    <a:pt x="1" y="101"/>
                    <a:pt x="1" y="227"/>
                  </a:cubicBezTo>
                  <a:lnTo>
                    <a:pt x="1" y="78950"/>
                  </a:lnTo>
                  <a:cubicBezTo>
                    <a:pt x="1" y="79074"/>
                    <a:pt x="102" y="79176"/>
                    <a:pt x="228" y="79176"/>
                  </a:cubicBezTo>
                  <a:cubicBezTo>
                    <a:pt x="352" y="79176"/>
                    <a:pt x="454" y="79074"/>
                    <a:pt x="454" y="78950"/>
                  </a:cubicBezTo>
                  <a:lnTo>
                    <a:pt x="454" y="227"/>
                  </a:lnTo>
                  <a:cubicBezTo>
                    <a:pt x="454" y="101"/>
                    <a:pt x="352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35"/>
            <p:cNvSpPr/>
            <p:nvPr/>
          </p:nvSpPr>
          <p:spPr>
            <a:xfrm>
              <a:off x="1199025" y="2076950"/>
              <a:ext cx="48525" cy="2002075"/>
            </a:xfrm>
            <a:custGeom>
              <a:avLst/>
              <a:gdLst/>
              <a:ahLst/>
              <a:cxnLst/>
              <a:rect l="l" t="t" r="r" b="b"/>
              <a:pathLst>
                <a:path w="1941" h="80083" extrusionOk="0">
                  <a:moveTo>
                    <a:pt x="2" y="0"/>
                  </a:moveTo>
                  <a:lnTo>
                    <a:pt x="2" y="79963"/>
                  </a:lnTo>
                  <a:cubicBezTo>
                    <a:pt x="1" y="80029"/>
                    <a:pt x="55" y="80083"/>
                    <a:pt x="122" y="80083"/>
                  </a:cubicBezTo>
                  <a:cubicBezTo>
                    <a:pt x="188" y="80083"/>
                    <a:pt x="243" y="80029"/>
                    <a:pt x="243" y="79963"/>
                  </a:cubicBezTo>
                  <a:lnTo>
                    <a:pt x="243" y="348"/>
                  </a:lnTo>
                  <a:lnTo>
                    <a:pt x="1696" y="888"/>
                  </a:lnTo>
                  <a:lnTo>
                    <a:pt x="1696" y="79552"/>
                  </a:lnTo>
                  <a:cubicBezTo>
                    <a:pt x="1693" y="79619"/>
                    <a:pt x="1749" y="79676"/>
                    <a:pt x="1816" y="79676"/>
                  </a:cubicBezTo>
                  <a:cubicBezTo>
                    <a:pt x="1885" y="79676"/>
                    <a:pt x="1940" y="79619"/>
                    <a:pt x="1938" y="79552"/>
                  </a:cubicBezTo>
                  <a:lnTo>
                    <a:pt x="1938" y="7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35"/>
            <p:cNvSpPr/>
            <p:nvPr/>
          </p:nvSpPr>
          <p:spPr>
            <a:xfrm>
              <a:off x="1978350" y="1543875"/>
              <a:ext cx="11100" cy="2422350"/>
            </a:xfrm>
            <a:custGeom>
              <a:avLst/>
              <a:gdLst/>
              <a:ahLst/>
              <a:cxnLst/>
              <a:rect l="l" t="t" r="r" b="b"/>
              <a:pathLst>
                <a:path w="444" h="96894" extrusionOk="0">
                  <a:moveTo>
                    <a:pt x="221" y="0"/>
                  </a:moveTo>
                  <a:cubicBezTo>
                    <a:pt x="98" y="0"/>
                    <a:pt x="1" y="102"/>
                    <a:pt x="3" y="225"/>
                  </a:cubicBezTo>
                  <a:lnTo>
                    <a:pt x="3" y="96674"/>
                  </a:lnTo>
                  <a:cubicBezTo>
                    <a:pt x="3" y="96796"/>
                    <a:pt x="101" y="96894"/>
                    <a:pt x="221" y="96894"/>
                  </a:cubicBezTo>
                  <a:cubicBezTo>
                    <a:pt x="343" y="96894"/>
                    <a:pt x="441" y="96795"/>
                    <a:pt x="441" y="96674"/>
                  </a:cubicBezTo>
                  <a:lnTo>
                    <a:pt x="441" y="225"/>
                  </a:lnTo>
                  <a:cubicBezTo>
                    <a:pt x="443" y="102"/>
                    <a:pt x="344" y="0"/>
                    <a:pt x="2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35"/>
            <p:cNvSpPr/>
            <p:nvPr/>
          </p:nvSpPr>
          <p:spPr>
            <a:xfrm>
              <a:off x="2042475" y="1499275"/>
              <a:ext cx="66075" cy="2457375"/>
            </a:xfrm>
            <a:custGeom>
              <a:avLst/>
              <a:gdLst/>
              <a:ahLst/>
              <a:cxnLst/>
              <a:rect l="l" t="t" r="r" b="b"/>
              <a:pathLst>
                <a:path w="2643" h="98295" extrusionOk="0">
                  <a:moveTo>
                    <a:pt x="0" y="1"/>
                  </a:moveTo>
                  <a:lnTo>
                    <a:pt x="0" y="98077"/>
                  </a:lnTo>
                  <a:cubicBezTo>
                    <a:pt x="0" y="98197"/>
                    <a:pt x="98" y="98295"/>
                    <a:pt x="218" y="98295"/>
                  </a:cubicBezTo>
                  <a:cubicBezTo>
                    <a:pt x="338" y="98295"/>
                    <a:pt x="436" y="98197"/>
                    <a:pt x="436" y="98077"/>
                  </a:cubicBezTo>
                  <a:lnTo>
                    <a:pt x="436" y="673"/>
                  </a:lnTo>
                  <a:lnTo>
                    <a:pt x="2205" y="1465"/>
                  </a:lnTo>
                  <a:lnTo>
                    <a:pt x="2205" y="97746"/>
                  </a:lnTo>
                  <a:cubicBezTo>
                    <a:pt x="2205" y="97867"/>
                    <a:pt x="2303" y="97964"/>
                    <a:pt x="2425" y="97964"/>
                  </a:cubicBezTo>
                  <a:cubicBezTo>
                    <a:pt x="2545" y="97964"/>
                    <a:pt x="2643" y="97867"/>
                    <a:pt x="2643" y="97746"/>
                  </a:cubicBezTo>
                  <a:lnTo>
                    <a:pt x="2643" y="1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35"/>
            <p:cNvSpPr/>
            <p:nvPr/>
          </p:nvSpPr>
          <p:spPr>
            <a:xfrm>
              <a:off x="2464125" y="1214875"/>
              <a:ext cx="10925" cy="2672900"/>
            </a:xfrm>
            <a:custGeom>
              <a:avLst/>
              <a:gdLst/>
              <a:ahLst/>
              <a:cxnLst/>
              <a:rect l="l" t="t" r="r" b="b"/>
              <a:pathLst>
                <a:path w="437" h="106916" extrusionOk="0">
                  <a:moveTo>
                    <a:pt x="218" y="0"/>
                  </a:moveTo>
                  <a:cubicBezTo>
                    <a:pt x="98" y="0"/>
                    <a:pt x="0" y="98"/>
                    <a:pt x="0" y="218"/>
                  </a:cubicBezTo>
                  <a:lnTo>
                    <a:pt x="0" y="106696"/>
                  </a:lnTo>
                  <a:cubicBezTo>
                    <a:pt x="0" y="106818"/>
                    <a:pt x="98" y="106916"/>
                    <a:pt x="218" y="106916"/>
                  </a:cubicBezTo>
                  <a:cubicBezTo>
                    <a:pt x="339" y="106916"/>
                    <a:pt x="436" y="106818"/>
                    <a:pt x="436" y="106696"/>
                  </a:cubicBezTo>
                  <a:lnTo>
                    <a:pt x="436" y="218"/>
                  </a:lnTo>
                  <a:cubicBezTo>
                    <a:pt x="436" y="98"/>
                    <a:pt x="339" y="0"/>
                    <a:pt x="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35"/>
            <p:cNvSpPr/>
            <p:nvPr/>
          </p:nvSpPr>
          <p:spPr>
            <a:xfrm>
              <a:off x="2528125" y="1168700"/>
              <a:ext cx="66100" cy="2715125"/>
            </a:xfrm>
            <a:custGeom>
              <a:avLst/>
              <a:gdLst/>
              <a:ahLst/>
              <a:cxnLst/>
              <a:rect l="l" t="t" r="r" b="b"/>
              <a:pathLst>
                <a:path w="2644" h="108605" extrusionOk="0">
                  <a:moveTo>
                    <a:pt x="1" y="0"/>
                  </a:moveTo>
                  <a:lnTo>
                    <a:pt x="1" y="108386"/>
                  </a:lnTo>
                  <a:cubicBezTo>
                    <a:pt x="1" y="108506"/>
                    <a:pt x="99" y="108604"/>
                    <a:pt x="220" y="108604"/>
                  </a:cubicBezTo>
                  <a:cubicBezTo>
                    <a:pt x="341" y="108604"/>
                    <a:pt x="438" y="108506"/>
                    <a:pt x="438" y="108386"/>
                  </a:cubicBezTo>
                  <a:lnTo>
                    <a:pt x="438" y="788"/>
                  </a:lnTo>
                  <a:lnTo>
                    <a:pt x="2208" y="1890"/>
                  </a:lnTo>
                  <a:lnTo>
                    <a:pt x="2208" y="108055"/>
                  </a:lnTo>
                  <a:cubicBezTo>
                    <a:pt x="2208" y="108175"/>
                    <a:pt x="2305" y="108273"/>
                    <a:pt x="2426" y="108273"/>
                  </a:cubicBezTo>
                  <a:cubicBezTo>
                    <a:pt x="2546" y="108273"/>
                    <a:pt x="2644" y="108175"/>
                    <a:pt x="2644" y="108055"/>
                  </a:cubicBezTo>
                  <a:lnTo>
                    <a:pt x="2644" y="16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35"/>
            <p:cNvSpPr/>
            <p:nvPr/>
          </p:nvSpPr>
          <p:spPr>
            <a:xfrm>
              <a:off x="5170325" y="2134525"/>
              <a:ext cx="6075" cy="1937800"/>
            </a:xfrm>
            <a:custGeom>
              <a:avLst/>
              <a:gdLst/>
              <a:ahLst/>
              <a:cxnLst/>
              <a:rect l="l" t="t" r="r" b="b"/>
              <a:pathLst>
                <a:path w="243" h="77512" extrusionOk="0">
                  <a:moveTo>
                    <a:pt x="121" y="0"/>
                  </a:moveTo>
                  <a:cubicBezTo>
                    <a:pt x="56" y="0"/>
                    <a:pt x="2" y="52"/>
                    <a:pt x="1" y="116"/>
                  </a:cubicBezTo>
                  <a:lnTo>
                    <a:pt x="1" y="77390"/>
                  </a:lnTo>
                  <a:cubicBezTo>
                    <a:pt x="1" y="77458"/>
                    <a:pt x="55" y="77512"/>
                    <a:pt x="121" y="77512"/>
                  </a:cubicBezTo>
                  <a:cubicBezTo>
                    <a:pt x="188" y="77512"/>
                    <a:pt x="242" y="77458"/>
                    <a:pt x="242" y="77390"/>
                  </a:cubicBezTo>
                  <a:lnTo>
                    <a:pt x="242" y="116"/>
                  </a:lnTo>
                  <a:cubicBezTo>
                    <a:pt x="240" y="52"/>
                    <a:pt x="186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35"/>
            <p:cNvSpPr/>
            <p:nvPr/>
          </p:nvSpPr>
          <p:spPr>
            <a:xfrm>
              <a:off x="5078700" y="2098350"/>
              <a:ext cx="48525" cy="1967150"/>
            </a:xfrm>
            <a:custGeom>
              <a:avLst/>
              <a:gdLst/>
              <a:ahLst/>
              <a:cxnLst/>
              <a:rect l="l" t="t" r="r" b="b"/>
              <a:pathLst>
                <a:path w="1941" h="78686" extrusionOk="0">
                  <a:moveTo>
                    <a:pt x="1940" y="0"/>
                  </a:moveTo>
                  <a:lnTo>
                    <a:pt x="3" y="1372"/>
                  </a:lnTo>
                  <a:lnTo>
                    <a:pt x="3" y="78356"/>
                  </a:lnTo>
                  <a:cubicBezTo>
                    <a:pt x="0" y="78425"/>
                    <a:pt x="55" y="78482"/>
                    <a:pt x="123" y="78482"/>
                  </a:cubicBezTo>
                  <a:cubicBezTo>
                    <a:pt x="192" y="78482"/>
                    <a:pt x="248" y="78425"/>
                    <a:pt x="245" y="78356"/>
                  </a:cubicBezTo>
                  <a:lnTo>
                    <a:pt x="245" y="1497"/>
                  </a:lnTo>
                  <a:lnTo>
                    <a:pt x="1698" y="468"/>
                  </a:lnTo>
                  <a:lnTo>
                    <a:pt x="1698" y="78565"/>
                  </a:lnTo>
                  <a:cubicBezTo>
                    <a:pt x="1698" y="78631"/>
                    <a:pt x="1752" y="78685"/>
                    <a:pt x="1819" y="78685"/>
                  </a:cubicBezTo>
                  <a:cubicBezTo>
                    <a:pt x="1886" y="78685"/>
                    <a:pt x="1940" y="78631"/>
                    <a:pt x="1940" y="78565"/>
                  </a:cubicBezTo>
                  <a:lnTo>
                    <a:pt x="19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35"/>
            <p:cNvSpPr/>
            <p:nvPr/>
          </p:nvSpPr>
          <p:spPr>
            <a:xfrm>
              <a:off x="5605000" y="2419950"/>
              <a:ext cx="6075" cy="1712500"/>
            </a:xfrm>
            <a:custGeom>
              <a:avLst/>
              <a:gdLst/>
              <a:ahLst/>
              <a:cxnLst/>
              <a:rect l="l" t="t" r="r" b="b"/>
              <a:pathLst>
                <a:path w="243" h="68500" extrusionOk="0">
                  <a:moveTo>
                    <a:pt x="121" y="0"/>
                  </a:moveTo>
                  <a:cubicBezTo>
                    <a:pt x="55" y="0"/>
                    <a:pt x="0" y="54"/>
                    <a:pt x="0" y="121"/>
                  </a:cubicBezTo>
                  <a:lnTo>
                    <a:pt x="0" y="68378"/>
                  </a:lnTo>
                  <a:cubicBezTo>
                    <a:pt x="0" y="68445"/>
                    <a:pt x="55" y="68500"/>
                    <a:pt x="121" y="68500"/>
                  </a:cubicBezTo>
                  <a:cubicBezTo>
                    <a:pt x="188" y="68500"/>
                    <a:pt x="242" y="68445"/>
                    <a:pt x="242" y="68378"/>
                  </a:cubicBezTo>
                  <a:lnTo>
                    <a:pt x="242" y="121"/>
                  </a:lnTo>
                  <a:cubicBezTo>
                    <a:pt x="242" y="54"/>
                    <a:pt x="188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35"/>
            <p:cNvSpPr/>
            <p:nvPr/>
          </p:nvSpPr>
          <p:spPr>
            <a:xfrm>
              <a:off x="5513375" y="2388025"/>
              <a:ext cx="48500" cy="1737625"/>
            </a:xfrm>
            <a:custGeom>
              <a:avLst/>
              <a:gdLst/>
              <a:ahLst/>
              <a:cxnLst/>
              <a:rect l="l" t="t" r="r" b="b"/>
              <a:pathLst>
                <a:path w="1940" h="69505" extrusionOk="0">
                  <a:moveTo>
                    <a:pt x="1940" y="1"/>
                  </a:moveTo>
                  <a:lnTo>
                    <a:pt x="3" y="927"/>
                  </a:lnTo>
                  <a:lnTo>
                    <a:pt x="3" y="69149"/>
                  </a:lnTo>
                  <a:cubicBezTo>
                    <a:pt x="0" y="69218"/>
                    <a:pt x="54" y="69274"/>
                    <a:pt x="123" y="69274"/>
                  </a:cubicBezTo>
                  <a:cubicBezTo>
                    <a:pt x="192" y="69274"/>
                    <a:pt x="247" y="69218"/>
                    <a:pt x="245" y="69149"/>
                  </a:cubicBezTo>
                  <a:lnTo>
                    <a:pt x="245" y="1079"/>
                  </a:lnTo>
                  <a:lnTo>
                    <a:pt x="1698" y="384"/>
                  </a:lnTo>
                  <a:lnTo>
                    <a:pt x="1698" y="69384"/>
                  </a:lnTo>
                  <a:cubicBezTo>
                    <a:pt x="1698" y="69450"/>
                    <a:pt x="1752" y="69504"/>
                    <a:pt x="1818" y="69504"/>
                  </a:cubicBezTo>
                  <a:cubicBezTo>
                    <a:pt x="1886" y="69504"/>
                    <a:pt x="1938" y="69450"/>
                    <a:pt x="1940" y="69384"/>
                  </a:cubicBezTo>
                  <a:lnTo>
                    <a:pt x="19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35"/>
            <p:cNvSpPr/>
            <p:nvPr/>
          </p:nvSpPr>
          <p:spPr>
            <a:xfrm>
              <a:off x="5918100" y="2624750"/>
              <a:ext cx="6075" cy="1551000"/>
            </a:xfrm>
            <a:custGeom>
              <a:avLst/>
              <a:gdLst/>
              <a:ahLst/>
              <a:cxnLst/>
              <a:rect l="l" t="t" r="r" b="b"/>
              <a:pathLst>
                <a:path w="243" h="62040" extrusionOk="0">
                  <a:moveTo>
                    <a:pt x="121" y="0"/>
                  </a:moveTo>
                  <a:cubicBezTo>
                    <a:pt x="56" y="0"/>
                    <a:pt x="3" y="52"/>
                    <a:pt x="1" y="117"/>
                  </a:cubicBezTo>
                  <a:lnTo>
                    <a:pt x="1" y="61919"/>
                  </a:lnTo>
                  <a:cubicBezTo>
                    <a:pt x="1" y="61986"/>
                    <a:pt x="55" y="62040"/>
                    <a:pt x="121" y="62040"/>
                  </a:cubicBezTo>
                  <a:cubicBezTo>
                    <a:pt x="188" y="62040"/>
                    <a:pt x="243" y="61986"/>
                    <a:pt x="243" y="61919"/>
                  </a:cubicBezTo>
                  <a:lnTo>
                    <a:pt x="243" y="117"/>
                  </a:lnTo>
                  <a:cubicBezTo>
                    <a:pt x="240" y="52"/>
                    <a:pt x="187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35"/>
            <p:cNvSpPr/>
            <p:nvPr/>
          </p:nvSpPr>
          <p:spPr>
            <a:xfrm>
              <a:off x="5826550" y="2592725"/>
              <a:ext cx="48450" cy="1576225"/>
            </a:xfrm>
            <a:custGeom>
              <a:avLst/>
              <a:gdLst/>
              <a:ahLst/>
              <a:cxnLst/>
              <a:rect l="l" t="t" r="r" b="b"/>
              <a:pathLst>
                <a:path w="1938" h="63049" extrusionOk="0">
                  <a:moveTo>
                    <a:pt x="1937" y="1"/>
                  </a:moveTo>
                  <a:lnTo>
                    <a:pt x="0" y="927"/>
                  </a:lnTo>
                  <a:lnTo>
                    <a:pt x="0" y="62693"/>
                  </a:lnTo>
                  <a:cubicBezTo>
                    <a:pt x="3" y="62759"/>
                    <a:pt x="56" y="62809"/>
                    <a:pt x="122" y="62809"/>
                  </a:cubicBezTo>
                  <a:cubicBezTo>
                    <a:pt x="187" y="62809"/>
                    <a:pt x="239" y="62759"/>
                    <a:pt x="242" y="62693"/>
                  </a:cubicBezTo>
                  <a:lnTo>
                    <a:pt x="242" y="1079"/>
                  </a:lnTo>
                  <a:lnTo>
                    <a:pt x="1695" y="384"/>
                  </a:lnTo>
                  <a:lnTo>
                    <a:pt x="1695" y="62928"/>
                  </a:lnTo>
                  <a:cubicBezTo>
                    <a:pt x="1695" y="62994"/>
                    <a:pt x="1748" y="63049"/>
                    <a:pt x="1816" y="63049"/>
                  </a:cubicBezTo>
                  <a:cubicBezTo>
                    <a:pt x="1883" y="63049"/>
                    <a:pt x="1936" y="62994"/>
                    <a:pt x="1937" y="62928"/>
                  </a:cubicBezTo>
                  <a:lnTo>
                    <a:pt x="19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35"/>
            <p:cNvSpPr/>
            <p:nvPr/>
          </p:nvSpPr>
          <p:spPr>
            <a:xfrm>
              <a:off x="6322275" y="2891250"/>
              <a:ext cx="11325" cy="1344225"/>
            </a:xfrm>
            <a:custGeom>
              <a:avLst/>
              <a:gdLst/>
              <a:ahLst/>
              <a:cxnLst/>
              <a:rect l="l" t="t" r="r" b="b"/>
              <a:pathLst>
                <a:path w="453" h="53769" extrusionOk="0">
                  <a:moveTo>
                    <a:pt x="227" y="0"/>
                  </a:moveTo>
                  <a:cubicBezTo>
                    <a:pt x="103" y="0"/>
                    <a:pt x="1" y="101"/>
                    <a:pt x="1" y="226"/>
                  </a:cubicBezTo>
                  <a:lnTo>
                    <a:pt x="1" y="53541"/>
                  </a:lnTo>
                  <a:cubicBezTo>
                    <a:pt x="1" y="53667"/>
                    <a:pt x="103" y="53769"/>
                    <a:pt x="227" y="53769"/>
                  </a:cubicBezTo>
                  <a:cubicBezTo>
                    <a:pt x="352" y="53769"/>
                    <a:pt x="453" y="53667"/>
                    <a:pt x="453" y="53541"/>
                  </a:cubicBezTo>
                  <a:lnTo>
                    <a:pt x="453" y="226"/>
                  </a:lnTo>
                  <a:cubicBezTo>
                    <a:pt x="453" y="101"/>
                    <a:pt x="352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35"/>
            <p:cNvSpPr/>
            <p:nvPr/>
          </p:nvSpPr>
          <p:spPr>
            <a:xfrm>
              <a:off x="6233375" y="2861975"/>
              <a:ext cx="48400" cy="1363250"/>
            </a:xfrm>
            <a:custGeom>
              <a:avLst/>
              <a:gdLst/>
              <a:ahLst/>
              <a:cxnLst/>
              <a:rect l="l" t="t" r="r" b="b"/>
              <a:pathLst>
                <a:path w="1936" h="54530" extrusionOk="0">
                  <a:moveTo>
                    <a:pt x="1936" y="1"/>
                  </a:moveTo>
                  <a:lnTo>
                    <a:pt x="0" y="927"/>
                  </a:lnTo>
                  <a:lnTo>
                    <a:pt x="0" y="54260"/>
                  </a:lnTo>
                  <a:cubicBezTo>
                    <a:pt x="3" y="54325"/>
                    <a:pt x="56" y="54377"/>
                    <a:pt x="120" y="54377"/>
                  </a:cubicBezTo>
                  <a:cubicBezTo>
                    <a:pt x="186" y="54377"/>
                    <a:pt x="239" y="54325"/>
                    <a:pt x="242" y="54260"/>
                  </a:cubicBezTo>
                  <a:lnTo>
                    <a:pt x="242" y="1079"/>
                  </a:lnTo>
                  <a:lnTo>
                    <a:pt x="1694" y="384"/>
                  </a:lnTo>
                  <a:lnTo>
                    <a:pt x="1694" y="54410"/>
                  </a:lnTo>
                  <a:cubicBezTo>
                    <a:pt x="1694" y="54476"/>
                    <a:pt x="1748" y="54530"/>
                    <a:pt x="1816" y="54530"/>
                  </a:cubicBezTo>
                  <a:cubicBezTo>
                    <a:pt x="1882" y="54530"/>
                    <a:pt x="1936" y="54476"/>
                    <a:pt x="1936" y="54410"/>
                  </a:cubicBezTo>
                  <a:lnTo>
                    <a:pt x="19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35"/>
            <p:cNvSpPr/>
            <p:nvPr/>
          </p:nvSpPr>
          <p:spPr>
            <a:xfrm>
              <a:off x="4680000" y="1810375"/>
              <a:ext cx="10925" cy="2196875"/>
            </a:xfrm>
            <a:custGeom>
              <a:avLst/>
              <a:gdLst/>
              <a:ahLst/>
              <a:cxnLst/>
              <a:rect l="l" t="t" r="r" b="b"/>
              <a:pathLst>
                <a:path w="437" h="87875" extrusionOk="0">
                  <a:moveTo>
                    <a:pt x="219" y="0"/>
                  </a:moveTo>
                  <a:cubicBezTo>
                    <a:pt x="98" y="0"/>
                    <a:pt x="1" y="97"/>
                    <a:pt x="1" y="218"/>
                  </a:cubicBezTo>
                  <a:lnTo>
                    <a:pt x="1" y="87657"/>
                  </a:lnTo>
                  <a:cubicBezTo>
                    <a:pt x="1" y="87777"/>
                    <a:pt x="98" y="87875"/>
                    <a:pt x="219" y="87875"/>
                  </a:cubicBezTo>
                  <a:cubicBezTo>
                    <a:pt x="339" y="87875"/>
                    <a:pt x="437" y="87777"/>
                    <a:pt x="437" y="87657"/>
                  </a:cubicBezTo>
                  <a:lnTo>
                    <a:pt x="437" y="218"/>
                  </a:lnTo>
                  <a:cubicBezTo>
                    <a:pt x="437" y="97"/>
                    <a:pt x="339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35"/>
            <p:cNvSpPr/>
            <p:nvPr/>
          </p:nvSpPr>
          <p:spPr>
            <a:xfrm>
              <a:off x="4560825" y="1765625"/>
              <a:ext cx="66100" cy="2233250"/>
            </a:xfrm>
            <a:custGeom>
              <a:avLst/>
              <a:gdLst/>
              <a:ahLst/>
              <a:cxnLst/>
              <a:rect l="l" t="t" r="r" b="b"/>
              <a:pathLst>
                <a:path w="2644" h="89330" extrusionOk="0">
                  <a:moveTo>
                    <a:pt x="2643" y="0"/>
                  </a:moveTo>
                  <a:lnTo>
                    <a:pt x="0" y="1180"/>
                  </a:lnTo>
                  <a:lnTo>
                    <a:pt x="0" y="88806"/>
                  </a:lnTo>
                  <a:cubicBezTo>
                    <a:pt x="0" y="88928"/>
                    <a:pt x="98" y="89024"/>
                    <a:pt x="218" y="89024"/>
                  </a:cubicBezTo>
                  <a:cubicBezTo>
                    <a:pt x="339" y="89024"/>
                    <a:pt x="437" y="88928"/>
                    <a:pt x="437" y="88806"/>
                  </a:cubicBezTo>
                  <a:lnTo>
                    <a:pt x="437" y="1463"/>
                  </a:lnTo>
                  <a:lnTo>
                    <a:pt x="2207" y="673"/>
                  </a:lnTo>
                  <a:lnTo>
                    <a:pt x="2207" y="89111"/>
                  </a:lnTo>
                  <a:cubicBezTo>
                    <a:pt x="2207" y="89231"/>
                    <a:pt x="2305" y="89329"/>
                    <a:pt x="2425" y="89329"/>
                  </a:cubicBezTo>
                  <a:cubicBezTo>
                    <a:pt x="2545" y="89329"/>
                    <a:pt x="2643" y="89231"/>
                    <a:pt x="2643" y="89111"/>
                  </a:cubicBezTo>
                  <a:lnTo>
                    <a:pt x="26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35"/>
            <p:cNvSpPr/>
            <p:nvPr/>
          </p:nvSpPr>
          <p:spPr>
            <a:xfrm>
              <a:off x="4066200" y="1404925"/>
              <a:ext cx="10925" cy="2518100"/>
            </a:xfrm>
            <a:custGeom>
              <a:avLst/>
              <a:gdLst/>
              <a:ahLst/>
              <a:cxnLst/>
              <a:rect l="l" t="t" r="r" b="b"/>
              <a:pathLst>
                <a:path w="437" h="100724" extrusionOk="0">
                  <a:moveTo>
                    <a:pt x="219" y="1"/>
                  </a:moveTo>
                  <a:cubicBezTo>
                    <a:pt x="98" y="1"/>
                    <a:pt x="1" y="97"/>
                    <a:pt x="1" y="219"/>
                  </a:cubicBezTo>
                  <a:lnTo>
                    <a:pt x="1" y="100504"/>
                  </a:lnTo>
                  <a:cubicBezTo>
                    <a:pt x="1" y="100624"/>
                    <a:pt x="98" y="100722"/>
                    <a:pt x="219" y="100724"/>
                  </a:cubicBezTo>
                  <a:cubicBezTo>
                    <a:pt x="339" y="100722"/>
                    <a:pt x="437" y="100626"/>
                    <a:pt x="437" y="100504"/>
                  </a:cubicBezTo>
                  <a:lnTo>
                    <a:pt x="437" y="219"/>
                  </a:lnTo>
                  <a:cubicBezTo>
                    <a:pt x="437" y="97"/>
                    <a:pt x="339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35"/>
            <p:cNvSpPr/>
            <p:nvPr/>
          </p:nvSpPr>
          <p:spPr>
            <a:xfrm>
              <a:off x="3947025" y="1358750"/>
              <a:ext cx="66125" cy="2554725"/>
            </a:xfrm>
            <a:custGeom>
              <a:avLst/>
              <a:gdLst/>
              <a:ahLst/>
              <a:cxnLst/>
              <a:rect l="l" t="t" r="r" b="b"/>
              <a:pathLst>
                <a:path w="2645" h="102189" extrusionOk="0">
                  <a:moveTo>
                    <a:pt x="2644" y="1"/>
                  </a:moveTo>
                  <a:lnTo>
                    <a:pt x="2" y="1646"/>
                  </a:lnTo>
                  <a:lnTo>
                    <a:pt x="2" y="101689"/>
                  </a:lnTo>
                  <a:cubicBezTo>
                    <a:pt x="0" y="101810"/>
                    <a:pt x="98" y="101906"/>
                    <a:pt x="220" y="101906"/>
                  </a:cubicBezTo>
                  <a:cubicBezTo>
                    <a:pt x="340" y="101906"/>
                    <a:pt x="438" y="101810"/>
                    <a:pt x="438" y="101689"/>
                  </a:cubicBezTo>
                  <a:lnTo>
                    <a:pt x="438" y="1889"/>
                  </a:lnTo>
                  <a:lnTo>
                    <a:pt x="2207" y="787"/>
                  </a:lnTo>
                  <a:lnTo>
                    <a:pt x="2207" y="101971"/>
                  </a:lnTo>
                  <a:cubicBezTo>
                    <a:pt x="2207" y="102091"/>
                    <a:pt x="2305" y="102189"/>
                    <a:pt x="2425" y="102189"/>
                  </a:cubicBezTo>
                  <a:cubicBezTo>
                    <a:pt x="2545" y="102189"/>
                    <a:pt x="2644" y="102091"/>
                    <a:pt x="2644" y="101971"/>
                  </a:cubicBezTo>
                  <a:lnTo>
                    <a:pt x="2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35"/>
            <p:cNvSpPr/>
            <p:nvPr/>
          </p:nvSpPr>
          <p:spPr>
            <a:xfrm>
              <a:off x="6145825" y="4358725"/>
              <a:ext cx="53750" cy="665825"/>
            </a:xfrm>
            <a:custGeom>
              <a:avLst/>
              <a:gdLst/>
              <a:ahLst/>
              <a:cxnLst/>
              <a:rect l="l" t="t" r="r" b="b"/>
              <a:pathLst>
                <a:path w="2150" h="26633" extrusionOk="0">
                  <a:moveTo>
                    <a:pt x="151" y="164"/>
                  </a:moveTo>
                  <a:lnTo>
                    <a:pt x="1709" y="293"/>
                  </a:lnTo>
                  <a:cubicBezTo>
                    <a:pt x="1984" y="1582"/>
                    <a:pt x="1155" y="2499"/>
                    <a:pt x="1146" y="2508"/>
                  </a:cubicBezTo>
                  <a:lnTo>
                    <a:pt x="1126" y="2530"/>
                  </a:lnTo>
                  <a:lnTo>
                    <a:pt x="1126" y="26422"/>
                  </a:lnTo>
                  <a:lnTo>
                    <a:pt x="151" y="26095"/>
                  </a:lnTo>
                  <a:lnTo>
                    <a:pt x="151" y="164"/>
                  </a:lnTo>
                  <a:close/>
                  <a:moveTo>
                    <a:pt x="1" y="1"/>
                  </a:moveTo>
                  <a:lnTo>
                    <a:pt x="1" y="26203"/>
                  </a:lnTo>
                  <a:lnTo>
                    <a:pt x="1278" y="26632"/>
                  </a:lnTo>
                  <a:lnTo>
                    <a:pt x="1278" y="2588"/>
                  </a:lnTo>
                  <a:cubicBezTo>
                    <a:pt x="1414" y="2430"/>
                    <a:pt x="2149" y="1503"/>
                    <a:pt x="1845" y="205"/>
                  </a:cubicBezTo>
                  <a:lnTo>
                    <a:pt x="1833" y="1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35"/>
            <p:cNvSpPr/>
            <p:nvPr/>
          </p:nvSpPr>
          <p:spPr>
            <a:xfrm>
              <a:off x="6175800" y="4367550"/>
              <a:ext cx="72050" cy="656275"/>
            </a:xfrm>
            <a:custGeom>
              <a:avLst/>
              <a:gdLst/>
              <a:ahLst/>
              <a:cxnLst/>
              <a:rect l="l" t="t" r="r" b="b"/>
              <a:pathLst>
                <a:path w="2882" h="26251" extrusionOk="0">
                  <a:moveTo>
                    <a:pt x="2542" y="0"/>
                  </a:moveTo>
                  <a:lnTo>
                    <a:pt x="2396" y="36"/>
                  </a:lnTo>
                  <a:cubicBezTo>
                    <a:pt x="2747" y="1455"/>
                    <a:pt x="1855" y="2289"/>
                    <a:pt x="1846" y="2297"/>
                  </a:cubicBezTo>
                  <a:lnTo>
                    <a:pt x="1821" y="2319"/>
                  </a:lnTo>
                  <a:lnTo>
                    <a:pt x="1821" y="26023"/>
                  </a:lnTo>
                  <a:lnTo>
                    <a:pt x="0" y="26098"/>
                  </a:lnTo>
                  <a:lnTo>
                    <a:pt x="7" y="26250"/>
                  </a:lnTo>
                  <a:lnTo>
                    <a:pt x="1973" y="26168"/>
                  </a:lnTo>
                  <a:lnTo>
                    <a:pt x="1973" y="2384"/>
                  </a:lnTo>
                  <a:cubicBezTo>
                    <a:pt x="2122" y="2232"/>
                    <a:pt x="2882" y="1371"/>
                    <a:pt x="25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35"/>
            <p:cNvSpPr/>
            <p:nvPr/>
          </p:nvSpPr>
          <p:spPr>
            <a:xfrm>
              <a:off x="1314550" y="4512150"/>
              <a:ext cx="252075" cy="16375"/>
            </a:xfrm>
            <a:custGeom>
              <a:avLst/>
              <a:gdLst/>
              <a:ahLst/>
              <a:cxnLst/>
              <a:rect l="l" t="t" r="r" b="b"/>
              <a:pathLst>
                <a:path w="10083" h="655" extrusionOk="0">
                  <a:moveTo>
                    <a:pt x="10075" y="1"/>
                  </a:moveTo>
                  <a:lnTo>
                    <a:pt x="0" y="504"/>
                  </a:lnTo>
                  <a:lnTo>
                    <a:pt x="8" y="655"/>
                  </a:lnTo>
                  <a:lnTo>
                    <a:pt x="10083" y="15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35"/>
            <p:cNvSpPr/>
            <p:nvPr/>
          </p:nvSpPr>
          <p:spPr>
            <a:xfrm>
              <a:off x="1314800" y="4887625"/>
              <a:ext cx="251975" cy="10200"/>
            </a:xfrm>
            <a:custGeom>
              <a:avLst/>
              <a:gdLst/>
              <a:ahLst/>
              <a:cxnLst/>
              <a:rect l="l" t="t" r="r" b="b"/>
              <a:pathLst>
                <a:path w="10079" h="408" extrusionOk="0">
                  <a:moveTo>
                    <a:pt x="5" y="1"/>
                  </a:moveTo>
                  <a:lnTo>
                    <a:pt x="1" y="153"/>
                  </a:lnTo>
                  <a:lnTo>
                    <a:pt x="10074" y="408"/>
                  </a:lnTo>
                  <a:lnTo>
                    <a:pt x="10078" y="256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35"/>
            <p:cNvSpPr/>
            <p:nvPr/>
          </p:nvSpPr>
          <p:spPr>
            <a:xfrm>
              <a:off x="1314850" y="4914500"/>
              <a:ext cx="251850" cy="3825"/>
            </a:xfrm>
            <a:custGeom>
              <a:avLst/>
              <a:gdLst/>
              <a:ahLst/>
              <a:cxnLst/>
              <a:rect l="l" t="t" r="r" b="b"/>
              <a:pathLst>
                <a:path w="10074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0074" y="152"/>
                  </a:lnTo>
                  <a:lnTo>
                    <a:pt x="100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35"/>
            <p:cNvSpPr/>
            <p:nvPr/>
          </p:nvSpPr>
          <p:spPr>
            <a:xfrm>
              <a:off x="1341900" y="4526675"/>
              <a:ext cx="3775" cy="363425"/>
            </a:xfrm>
            <a:custGeom>
              <a:avLst/>
              <a:gdLst/>
              <a:ahLst/>
              <a:cxnLst/>
              <a:rect l="l" t="t" r="r" b="b"/>
              <a:pathLst>
                <a:path w="151" h="14537" extrusionOk="0">
                  <a:moveTo>
                    <a:pt x="0" y="0"/>
                  </a:moveTo>
                  <a:lnTo>
                    <a:pt x="0" y="14537"/>
                  </a:lnTo>
                  <a:lnTo>
                    <a:pt x="151" y="14537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35"/>
            <p:cNvSpPr/>
            <p:nvPr/>
          </p:nvSpPr>
          <p:spPr>
            <a:xfrm>
              <a:off x="1645800" y="4887975"/>
              <a:ext cx="332275" cy="6550"/>
            </a:xfrm>
            <a:custGeom>
              <a:avLst/>
              <a:gdLst/>
              <a:ahLst/>
              <a:cxnLst/>
              <a:rect l="l" t="t" r="r" b="b"/>
              <a:pathLst>
                <a:path w="13291" h="262" extrusionOk="0">
                  <a:moveTo>
                    <a:pt x="13289" y="0"/>
                  </a:moveTo>
                  <a:lnTo>
                    <a:pt x="0" y="111"/>
                  </a:lnTo>
                  <a:lnTo>
                    <a:pt x="1" y="262"/>
                  </a:lnTo>
                  <a:lnTo>
                    <a:pt x="13291" y="151"/>
                  </a:lnTo>
                  <a:lnTo>
                    <a:pt x="132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35"/>
            <p:cNvSpPr/>
            <p:nvPr/>
          </p:nvSpPr>
          <p:spPr>
            <a:xfrm>
              <a:off x="1645700" y="4908450"/>
              <a:ext cx="332275" cy="5200"/>
            </a:xfrm>
            <a:custGeom>
              <a:avLst/>
              <a:gdLst/>
              <a:ahLst/>
              <a:cxnLst/>
              <a:rect l="l" t="t" r="r" b="b"/>
              <a:pathLst>
                <a:path w="13291" h="208" extrusionOk="0">
                  <a:moveTo>
                    <a:pt x="13289" y="0"/>
                  </a:moveTo>
                  <a:lnTo>
                    <a:pt x="0" y="57"/>
                  </a:lnTo>
                  <a:lnTo>
                    <a:pt x="0" y="208"/>
                  </a:lnTo>
                  <a:lnTo>
                    <a:pt x="13291" y="152"/>
                  </a:lnTo>
                  <a:lnTo>
                    <a:pt x="132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35"/>
            <p:cNvSpPr/>
            <p:nvPr/>
          </p:nvSpPr>
          <p:spPr>
            <a:xfrm>
              <a:off x="1645700" y="4493025"/>
              <a:ext cx="332425" cy="16300"/>
            </a:xfrm>
            <a:custGeom>
              <a:avLst/>
              <a:gdLst/>
              <a:ahLst/>
              <a:cxnLst/>
              <a:rect l="l" t="t" r="r" b="b"/>
              <a:pathLst>
                <a:path w="13297" h="652" extrusionOk="0">
                  <a:moveTo>
                    <a:pt x="13291" y="1"/>
                  </a:moveTo>
                  <a:lnTo>
                    <a:pt x="0" y="499"/>
                  </a:lnTo>
                  <a:lnTo>
                    <a:pt x="5" y="651"/>
                  </a:lnTo>
                  <a:lnTo>
                    <a:pt x="13296" y="152"/>
                  </a:lnTo>
                  <a:lnTo>
                    <a:pt x="13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35"/>
            <p:cNvSpPr/>
            <p:nvPr/>
          </p:nvSpPr>
          <p:spPr>
            <a:xfrm>
              <a:off x="1681175" y="4506150"/>
              <a:ext cx="4900" cy="386100"/>
            </a:xfrm>
            <a:custGeom>
              <a:avLst/>
              <a:gdLst/>
              <a:ahLst/>
              <a:cxnLst/>
              <a:rect l="l" t="t" r="r" b="b"/>
              <a:pathLst>
                <a:path w="196" h="15444" extrusionOk="0">
                  <a:moveTo>
                    <a:pt x="0" y="1"/>
                  </a:moveTo>
                  <a:lnTo>
                    <a:pt x="45" y="15444"/>
                  </a:lnTo>
                  <a:lnTo>
                    <a:pt x="196" y="15444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35"/>
            <p:cNvSpPr/>
            <p:nvPr/>
          </p:nvSpPr>
          <p:spPr>
            <a:xfrm>
              <a:off x="2073525" y="4479700"/>
              <a:ext cx="380600" cy="13900"/>
            </a:xfrm>
            <a:custGeom>
              <a:avLst/>
              <a:gdLst/>
              <a:ahLst/>
              <a:cxnLst/>
              <a:rect l="l" t="t" r="r" b="b"/>
              <a:pathLst>
                <a:path w="15224" h="556" extrusionOk="0">
                  <a:moveTo>
                    <a:pt x="15220" y="0"/>
                  </a:moveTo>
                  <a:lnTo>
                    <a:pt x="0" y="403"/>
                  </a:lnTo>
                  <a:lnTo>
                    <a:pt x="4" y="555"/>
                  </a:lnTo>
                  <a:lnTo>
                    <a:pt x="15224" y="151"/>
                  </a:lnTo>
                  <a:lnTo>
                    <a:pt x="152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35"/>
            <p:cNvSpPr/>
            <p:nvPr/>
          </p:nvSpPr>
          <p:spPr>
            <a:xfrm>
              <a:off x="2073550" y="4882150"/>
              <a:ext cx="371000" cy="5900"/>
            </a:xfrm>
            <a:custGeom>
              <a:avLst/>
              <a:gdLst/>
              <a:ahLst/>
              <a:cxnLst/>
              <a:rect l="l" t="t" r="r" b="b"/>
              <a:pathLst>
                <a:path w="14840" h="236" extrusionOk="0">
                  <a:moveTo>
                    <a:pt x="14839" y="1"/>
                  </a:moveTo>
                  <a:lnTo>
                    <a:pt x="1" y="85"/>
                  </a:lnTo>
                  <a:lnTo>
                    <a:pt x="2" y="236"/>
                  </a:lnTo>
                  <a:lnTo>
                    <a:pt x="14840" y="151"/>
                  </a:lnTo>
                  <a:lnTo>
                    <a:pt x="14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35"/>
            <p:cNvSpPr/>
            <p:nvPr/>
          </p:nvSpPr>
          <p:spPr>
            <a:xfrm>
              <a:off x="2073550" y="4903350"/>
              <a:ext cx="376300" cy="4850"/>
            </a:xfrm>
            <a:custGeom>
              <a:avLst/>
              <a:gdLst/>
              <a:ahLst/>
              <a:cxnLst/>
              <a:rect l="l" t="t" r="r" b="b"/>
              <a:pathLst>
                <a:path w="15052" h="194" extrusionOk="0">
                  <a:moveTo>
                    <a:pt x="15051" y="1"/>
                  </a:moveTo>
                  <a:lnTo>
                    <a:pt x="1" y="43"/>
                  </a:lnTo>
                  <a:lnTo>
                    <a:pt x="2" y="194"/>
                  </a:lnTo>
                  <a:lnTo>
                    <a:pt x="15051" y="152"/>
                  </a:lnTo>
                  <a:lnTo>
                    <a:pt x="150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35"/>
            <p:cNvSpPr/>
            <p:nvPr/>
          </p:nvSpPr>
          <p:spPr>
            <a:xfrm>
              <a:off x="2108600" y="4490700"/>
              <a:ext cx="3800" cy="390150"/>
            </a:xfrm>
            <a:custGeom>
              <a:avLst/>
              <a:gdLst/>
              <a:ahLst/>
              <a:cxnLst/>
              <a:rect l="l" t="t" r="r" b="b"/>
              <a:pathLst>
                <a:path w="152" h="15606" extrusionOk="0">
                  <a:moveTo>
                    <a:pt x="0" y="0"/>
                  </a:moveTo>
                  <a:lnTo>
                    <a:pt x="0" y="15606"/>
                  </a:lnTo>
                  <a:lnTo>
                    <a:pt x="151" y="1560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35"/>
            <p:cNvSpPr/>
            <p:nvPr/>
          </p:nvSpPr>
          <p:spPr>
            <a:xfrm>
              <a:off x="2573875" y="4462225"/>
              <a:ext cx="443350" cy="10150"/>
            </a:xfrm>
            <a:custGeom>
              <a:avLst/>
              <a:gdLst/>
              <a:ahLst/>
              <a:cxnLst/>
              <a:rect l="l" t="t" r="r" b="b"/>
              <a:pathLst>
                <a:path w="17734" h="406" extrusionOk="0">
                  <a:moveTo>
                    <a:pt x="17731" y="0"/>
                  </a:moveTo>
                  <a:lnTo>
                    <a:pt x="1" y="254"/>
                  </a:lnTo>
                  <a:lnTo>
                    <a:pt x="2" y="406"/>
                  </a:lnTo>
                  <a:lnTo>
                    <a:pt x="17734" y="151"/>
                  </a:lnTo>
                  <a:lnTo>
                    <a:pt x="177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35"/>
            <p:cNvSpPr/>
            <p:nvPr/>
          </p:nvSpPr>
          <p:spPr>
            <a:xfrm>
              <a:off x="2773525" y="4467575"/>
              <a:ext cx="3800" cy="638850"/>
            </a:xfrm>
            <a:custGeom>
              <a:avLst/>
              <a:gdLst/>
              <a:ahLst/>
              <a:cxnLst/>
              <a:rect l="l" t="t" r="r" b="b"/>
              <a:pathLst>
                <a:path w="152" h="25554" extrusionOk="0">
                  <a:moveTo>
                    <a:pt x="1" y="0"/>
                  </a:moveTo>
                  <a:lnTo>
                    <a:pt x="1" y="25554"/>
                  </a:lnTo>
                  <a:lnTo>
                    <a:pt x="151" y="2555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35"/>
            <p:cNvSpPr/>
            <p:nvPr/>
          </p:nvSpPr>
          <p:spPr>
            <a:xfrm>
              <a:off x="2603775" y="4499300"/>
              <a:ext cx="142750" cy="434375"/>
            </a:xfrm>
            <a:custGeom>
              <a:avLst/>
              <a:gdLst/>
              <a:ahLst/>
              <a:cxnLst/>
              <a:rect l="l" t="t" r="r" b="b"/>
              <a:pathLst>
                <a:path w="5710" h="17375" extrusionOk="0">
                  <a:moveTo>
                    <a:pt x="5559" y="153"/>
                  </a:moveTo>
                  <a:lnTo>
                    <a:pt x="5559" y="17224"/>
                  </a:lnTo>
                  <a:lnTo>
                    <a:pt x="449" y="17224"/>
                  </a:lnTo>
                  <a:lnTo>
                    <a:pt x="155" y="153"/>
                  </a:lnTo>
                  <a:close/>
                  <a:moveTo>
                    <a:pt x="1" y="1"/>
                  </a:moveTo>
                  <a:lnTo>
                    <a:pt x="301" y="17375"/>
                  </a:lnTo>
                  <a:lnTo>
                    <a:pt x="5710" y="17375"/>
                  </a:lnTo>
                  <a:lnTo>
                    <a:pt x="5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35"/>
            <p:cNvSpPr/>
            <p:nvPr/>
          </p:nvSpPr>
          <p:spPr>
            <a:xfrm>
              <a:off x="2798975" y="4495050"/>
              <a:ext cx="189350" cy="438625"/>
            </a:xfrm>
            <a:custGeom>
              <a:avLst/>
              <a:gdLst/>
              <a:ahLst/>
              <a:cxnLst/>
              <a:rect l="l" t="t" r="r" b="b"/>
              <a:pathLst>
                <a:path w="7574" h="17545" extrusionOk="0">
                  <a:moveTo>
                    <a:pt x="7423" y="155"/>
                  </a:moveTo>
                  <a:lnTo>
                    <a:pt x="7423" y="17394"/>
                  </a:lnTo>
                  <a:lnTo>
                    <a:pt x="151" y="17394"/>
                  </a:lnTo>
                  <a:lnTo>
                    <a:pt x="151" y="320"/>
                  </a:lnTo>
                  <a:lnTo>
                    <a:pt x="7423" y="155"/>
                  </a:lnTo>
                  <a:close/>
                  <a:moveTo>
                    <a:pt x="7574" y="1"/>
                  </a:moveTo>
                  <a:lnTo>
                    <a:pt x="74" y="171"/>
                  </a:lnTo>
                  <a:lnTo>
                    <a:pt x="0" y="174"/>
                  </a:lnTo>
                  <a:lnTo>
                    <a:pt x="0" y="17545"/>
                  </a:lnTo>
                  <a:lnTo>
                    <a:pt x="7574" y="17545"/>
                  </a:lnTo>
                  <a:lnTo>
                    <a:pt x="75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35"/>
            <p:cNvSpPr/>
            <p:nvPr/>
          </p:nvSpPr>
          <p:spPr>
            <a:xfrm>
              <a:off x="3236650" y="4954275"/>
              <a:ext cx="715875" cy="18650"/>
            </a:xfrm>
            <a:custGeom>
              <a:avLst/>
              <a:gdLst/>
              <a:ahLst/>
              <a:cxnLst/>
              <a:rect l="l" t="t" r="r" b="b"/>
              <a:pathLst>
                <a:path w="28635" h="746" extrusionOk="0">
                  <a:moveTo>
                    <a:pt x="28634" y="0"/>
                  </a:moveTo>
                  <a:lnTo>
                    <a:pt x="0" y="595"/>
                  </a:lnTo>
                  <a:lnTo>
                    <a:pt x="4" y="745"/>
                  </a:lnTo>
                  <a:lnTo>
                    <a:pt x="28635" y="151"/>
                  </a:lnTo>
                  <a:lnTo>
                    <a:pt x="286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35"/>
            <p:cNvSpPr/>
            <p:nvPr/>
          </p:nvSpPr>
          <p:spPr>
            <a:xfrm>
              <a:off x="3238850" y="4919250"/>
              <a:ext cx="713675" cy="14425"/>
            </a:xfrm>
            <a:custGeom>
              <a:avLst/>
              <a:gdLst/>
              <a:ahLst/>
              <a:cxnLst/>
              <a:rect l="l" t="t" r="r" b="b"/>
              <a:pathLst>
                <a:path w="28547" h="577" extrusionOk="0">
                  <a:moveTo>
                    <a:pt x="28546" y="0"/>
                  </a:moveTo>
                  <a:lnTo>
                    <a:pt x="1" y="426"/>
                  </a:lnTo>
                  <a:lnTo>
                    <a:pt x="3" y="577"/>
                  </a:lnTo>
                  <a:lnTo>
                    <a:pt x="28547" y="152"/>
                  </a:lnTo>
                  <a:lnTo>
                    <a:pt x="28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35"/>
            <p:cNvSpPr/>
            <p:nvPr/>
          </p:nvSpPr>
          <p:spPr>
            <a:xfrm>
              <a:off x="3239025" y="4450725"/>
              <a:ext cx="713675" cy="15525"/>
            </a:xfrm>
            <a:custGeom>
              <a:avLst/>
              <a:gdLst/>
              <a:ahLst/>
              <a:cxnLst/>
              <a:rect l="l" t="t" r="r" b="b"/>
              <a:pathLst>
                <a:path w="28547" h="621" extrusionOk="0">
                  <a:moveTo>
                    <a:pt x="2" y="0"/>
                  </a:moveTo>
                  <a:lnTo>
                    <a:pt x="0" y="151"/>
                  </a:lnTo>
                  <a:lnTo>
                    <a:pt x="28544" y="620"/>
                  </a:lnTo>
                  <a:lnTo>
                    <a:pt x="28546" y="46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35"/>
            <p:cNvSpPr/>
            <p:nvPr/>
          </p:nvSpPr>
          <p:spPr>
            <a:xfrm>
              <a:off x="3919850" y="4458250"/>
              <a:ext cx="3825" cy="463375"/>
            </a:xfrm>
            <a:custGeom>
              <a:avLst/>
              <a:gdLst/>
              <a:ahLst/>
              <a:cxnLst/>
              <a:rect l="l" t="t" r="r" b="b"/>
              <a:pathLst>
                <a:path w="153" h="18535" extrusionOk="0">
                  <a:moveTo>
                    <a:pt x="0" y="1"/>
                  </a:moveTo>
                  <a:lnTo>
                    <a:pt x="0" y="18534"/>
                  </a:lnTo>
                  <a:lnTo>
                    <a:pt x="152" y="18534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35"/>
            <p:cNvSpPr/>
            <p:nvPr/>
          </p:nvSpPr>
          <p:spPr>
            <a:xfrm>
              <a:off x="4076250" y="4461925"/>
              <a:ext cx="526150" cy="21250"/>
            </a:xfrm>
            <a:custGeom>
              <a:avLst/>
              <a:gdLst/>
              <a:ahLst/>
              <a:cxnLst/>
              <a:rect l="l" t="t" r="r" b="b"/>
              <a:pathLst>
                <a:path w="21046" h="850" extrusionOk="0">
                  <a:moveTo>
                    <a:pt x="6" y="0"/>
                  </a:moveTo>
                  <a:lnTo>
                    <a:pt x="0" y="151"/>
                  </a:lnTo>
                  <a:lnTo>
                    <a:pt x="21040" y="850"/>
                  </a:lnTo>
                  <a:lnTo>
                    <a:pt x="21046" y="69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35"/>
            <p:cNvSpPr/>
            <p:nvPr/>
          </p:nvSpPr>
          <p:spPr>
            <a:xfrm>
              <a:off x="4076550" y="4910800"/>
              <a:ext cx="531150" cy="6950"/>
            </a:xfrm>
            <a:custGeom>
              <a:avLst/>
              <a:gdLst/>
              <a:ahLst/>
              <a:cxnLst/>
              <a:rect l="l" t="t" r="r" b="b"/>
              <a:pathLst>
                <a:path w="21246" h="278" extrusionOk="0">
                  <a:moveTo>
                    <a:pt x="21244" y="0"/>
                  </a:moveTo>
                  <a:lnTo>
                    <a:pt x="0" y="127"/>
                  </a:lnTo>
                  <a:lnTo>
                    <a:pt x="2" y="278"/>
                  </a:lnTo>
                  <a:lnTo>
                    <a:pt x="21245" y="151"/>
                  </a:lnTo>
                  <a:lnTo>
                    <a:pt x="21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35"/>
            <p:cNvSpPr/>
            <p:nvPr/>
          </p:nvSpPr>
          <p:spPr>
            <a:xfrm>
              <a:off x="4076550" y="4940500"/>
              <a:ext cx="531150" cy="6950"/>
            </a:xfrm>
            <a:custGeom>
              <a:avLst/>
              <a:gdLst/>
              <a:ahLst/>
              <a:cxnLst/>
              <a:rect l="l" t="t" r="r" b="b"/>
              <a:pathLst>
                <a:path w="21246" h="278" extrusionOk="0">
                  <a:moveTo>
                    <a:pt x="21244" y="0"/>
                  </a:moveTo>
                  <a:lnTo>
                    <a:pt x="0" y="127"/>
                  </a:lnTo>
                  <a:lnTo>
                    <a:pt x="2" y="278"/>
                  </a:lnTo>
                  <a:lnTo>
                    <a:pt x="21245" y="151"/>
                  </a:lnTo>
                  <a:lnTo>
                    <a:pt x="21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35"/>
            <p:cNvSpPr/>
            <p:nvPr/>
          </p:nvSpPr>
          <p:spPr>
            <a:xfrm>
              <a:off x="4572050" y="4481575"/>
              <a:ext cx="3800" cy="431325"/>
            </a:xfrm>
            <a:custGeom>
              <a:avLst/>
              <a:gdLst/>
              <a:ahLst/>
              <a:cxnLst/>
              <a:rect l="l" t="t" r="r" b="b"/>
              <a:pathLst>
                <a:path w="152" h="17253" extrusionOk="0">
                  <a:moveTo>
                    <a:pt x="1" y="0"/>
                  </a:moveTo>
                  <a:lnTo>
                    <a:pt x="1" y="17252"/>
                  </a:lnTo>
                  <a:lnTo>
                    <a:pt x="151" y="17252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35"/>
            <p:cNvSpPr/>
            <p:nvPr/>
          </p:nvSpPr>
          <p:spPr>
            <a:xfrm>
              <a:off x="4703400" y="4911000"/>
              <a:ext cx="380125" cy="3825"/>
            </a:xfrm>
            <a:custGeom>
              <a:avLst/>
              <a:gdLst/>
              <a:ahLst/>
              <a:cxnLst/>
              <a:rect l="l" t="t" r="r" b="b"/>
              <a:pathLst>
                <a:path w="15205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5204" y="152"/>
                  </a:lnTo>
                  <a:lnTo>
                    <a:pt x="152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35"/>
            <p:cNvSpPr/>
            <p:nvPr/>
          </p:nvSpPr>
          <p:spPr>
            <a:xfrm>
              <a:off x="4703350" y="4939425"/>
              <a:ext cx="380200" cy="8025"/>
            </a:xfrm>
            <a:custGeom>
              <a:avLst/>
              <a:gdLst/>
              <a:ahLst/>
              <a:cxnLst/>
              <a:rect l="l" t="t" r="r" b="b"/>
              <a:pathLst>
                <a:path w="15208" h="321" extrusionOk="0">
                  <a:moveTo>
                    <a:pt x="15206" y="1"/>
                  </a:moveTo>
                  <a:lnTo>
                    <a:pt x="1" y="170"/>
                  </a:lnTo>
                  <a:lnTo>
                    <a:pt x="2" y="321"/>
                  </a:lnTo>
                  <a:lnTo>
                    <a:pt x="15207" y="151"/>
                  </a:lnTo>
                  <a:lnTo>
                    <a:pt x="152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35"/>
            <p:cNvSpPr/>
            <p:nvPr/>
          </p:nvSpPr>
          <p:spPr>
            <a:xfrm>
              <a:off x="4703325" y="4479700"/>
              <a:ext cx="380225" cy="13900"/>
            </a:xfrm>
            <a:custGeom>
              <a:avLst/>
              <a:gdLst/>
              <a:ahLst/>
              <a:cxnLst/>
              <a:rect l="l" t="t" r="r" b="b"/>
              <a:pathLst>
                <a:path w="15209" h="556" extrusionOk="0">
                  <a:moveTo>
                    <a:pt x="4" y="0"/>
                  </a:moveTo>
                  <a:lnTo>
                    <a:pt x="0" y="151"/>
                  </a:lnTo>
                  <a:lnTo>
                    <a:pt x="15206" y="555"/>
                  </a:lnTo>
                  <a:lnTo>
                    <a:pt x="15208" y="40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35"/>
            <p:cNvSpPr/>
            <p:nvPr/>
          </p:nvSpPr>
          <p:spPr>
            <a:xfrm>
              <a:off x="5057750" y="4491025"/>
              <a:ext cx="3800" cy="421875"/>
            </a:xfrm>
            <a:custGeom>
              <a:avLst/>
              <a:gdLst/>
              <a:ahLst/>
              <a:cxnLst/>
              <a:rect l="l" t="t" r="r" b="b"/>
              <a:pathLst>
                <a:path w="152" h="16875" extrusionOk="0">
                  <a:moveTo>
                    <a:pt x="1" y="0"/>
                  </a:moveTo>
                  <a:lnTo>
                    <a:pt x="1" y="16874"/>
                  </a:lnTo>
                  <a:lnTo>
                    <a:pt x="151" y="1687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35"/>
            <p:cNvSpPr/>
            <p:nvPr/>
          </p:nvSpPr>
          <p:spPr>
            <a:xfrm>
              <a:off x="5528950" y="4298600"/>
              <a:ext cx="6200" cy="736925"/>
            </a:xfrm>
            <a:custGeom>
              <a:avLst/>
              <a:gdLst/>
              <a:ahLst/>
              <a:cxnLst/>
              <a:rect l="l" t="t" r="r" b="b"/>
              <a:pathLst>
                <a:path w="248" h="29477" extrusionOk="0">
                  <a:moveTo>
                    <a:pt x="124" y="1"/>
                  </a:moveTo>
                  <a:cubicBezTo>
                    <a:pt x="55" y="1"/>
                    <a:pt x="1" y="58"/>
                    <a:pt x="3" y="126"/>
                  </a:cubicBezTo>
                  <a:lnTo>
                    <a:pt x="3" y="29356"/>
                  </a:lnTo>
                  <a:cubicBezTo>
                    <a:pt x="3" y="29422"/>
                    <a:pt x="58" y="29476"/>
                    <a:pt x="124" y="29476"/>
                  </a:cubicBezTo>
                  <a:cubicBezTo>
                    <a:pt x="191" y="29476"/>
                    <a:pt x="245" y="29422"/>
                    <a:pt x="245" y="29356"/>
                  </a:cubicBezTo>
                  <a:lnTo>
                    <a:pt x="245" y="126"/>
                  </a:lnTo>
                  <a:cubicBezTo>
                    <a:pt x="248" y="58"/>
                    <a:pt x="192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35"/>
            <p:cNvSpPr/>
            <p:nvPr/>
          </p:nvSpPr>
          <p:spPr>
            <a:xfrm>
              <a:off x="5918050" y="4332700"/>
              <a:ext cx="6200" cy="689050"/>
            </a:xfrm>
            <a:custGeom>
              <a:avLst/>
              <a:gdLst/>
              <a:ahLst/>
              <a:cxnLst/>
              <a:rect l="l" t="t" r="r" b="b"/>
              <a:pathLst>
                <a:path w="248" h="27562" extrusionOk="0">
                  <a:moveTo>
                    <a:pt x="123" y="0"/>
                  </a:moveTo>
                  <a:cubicBezTo>
                    <a:pt x="54" y="0"/>
                    <a:pt x="0" y="57"/>
                    <a:pt x="3" y="126"/>
                  </a:cubicBezTo>
                  <a:lnTo>
                    <a:pt x="3" y="27441"/>
                  </a:lnTo>
                  <a:cubicBezTo>
                    <a:pt x="3" y="27507"/>
                    <a:pt x="57" y="27561"/>
                    <a:pt x="123" y="27561"/>
                  </a:cubicBezTo>
                  <a:cubicBezTo>
                    <a:pt x="190" y="27561"/>
                    <a:pt x="245" y="27507"/>
                    <a:pt x="245" y="27441"/>
                  </a:cubicBezTo>
                  <a:lnTo>
                    <a:pt x="245" y="126"/>
                  </a:lnTo>
                  <a:cubicBezTo>
                    <a:pt x="247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35"/>
            <p:cNvSpPr/>
            <p:nvPr/>
          </p:nvSpPr>
          <p:spPr>
            <a:xfrm>
              <a:off x="5597775" y="4377500"/>
              <a:ext cx="267875" cy="652600"/>
            </a:xfrm>
            <a:custGeom>
              <a:avLst/>
              <a:gdLst/>
              <a:ahLst/>
              <a:cxnLst/>
              <a:rect l="l" t="t" r="r" b="b"/>
              <a:pathLst>
                <a:path w="10715" h="26104" extrusionOk="0">
                  <a:moveTo>
                    <a:pt x="0" y="0"/>
                  </a:moveTo>
                  <a:lnTo>
                    <a:pt x="0" y="26103"/>
                  </a:lnTo>
                  <a:lnTo>
                    <a:pt x="152" y="26103"/>
                  </a:lnTo>
                  <a:lnTo>
                    <a:pt x="152" y="163"/>
                  </a:lnTo>
                  <a:lnTo>
                    <a:pt x="10562" y="946"/>
                  </a:lnTo>
                  <a:lnTo>
                    <a:pt x="10562" y="25649"/>
                  </a:lnTo>
                  <a:lnTo>
                    <a:pt x="10714" y="25649"/>
                  </a:lnTo>
                  <a:lnTo>
                    <a:pt x="10714" y="806"/>
                  </a:lnTo>
                  <a:lnTo>
                    <a:pt x="82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35"/>
            <p:cNvSpPr/>
            <p:nvPr/>
          </p:nvSpPr>
          <p:spPr>
            <a:xfrm>
              <a:off x="5162400" y="4911000"/>
              <a:ext cx="369650" cy="3825"/>
            </a:xfrm>
            <a:custGeom>
              <a:avLst/>
              <a:gdLst/>
              <a:ahLst/>
              <a:cxnLst/>
              <a:rect l="l" t="t" r="r" b="b"/>
              <a:pathLst>
                <a:path w="14786" h="153" extrusionOk="0">
                  <a:moveTo>
                    <a:pt x="1" y="0"/>
                  </a:moveTo>
                  <a:lnTo>
                    <a:pt x="1" y="152"/>
                  </a:lnTo>
                  <a:lnTo>
                    <a:pt x="14786" y="152"/>
                  </a:lnTo>
                  <a:lnTo>
                    <a:pt x="14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35"/>
            <p:cNvSpPr/>
            <p:nvPr/>
          </p:nvSpPr>
          <p:spPr>
            <a:xfrm>
              <a:off x="5162400" y="4935175"/>
              <a:ext cx="369700" cy="8050"/>
            </a:xfrm>
            <a:custGeom>
              <a:avLst/>
              <a:gdLst/>
              <a:ahLst/>
              <a:cxnLst/>
              <a:rect l="l" t="t" r="r" b="b"/>
              <a:pathLst>
                <a:path w="14788" h="322" extrusionOk="0">
                  <a:moveTo>
                    <a:pt x="14786" y="0"/>
                  </a:moveTo>
                  <a:lnTo>
                    <a:pt x="1" y="171"/>
                  </a:lnTo>
                  <a:lnTo>
                    <a:pt x="2" y="321"/>
                  </a:lnTo>
                  <a:lnTo>
                    <a:pt x="14787" y="151"/>
                  </a:lnTo>
                  <a:lnTo>
                    <a:pt x="14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35"/>
            <p:cNvSpPr/>
            <p:nvPr/>
          </p:nvSpPr>
          <p:spPr>
            <a:xfrm>
              <a:off x="5162225" y="4489050"/>
              <a:ext cx="369825" cy="22475"/>
            </a:xfrm>
            <a:custGeom>
              <a:avLst/>
              <a:gdLst/>
              <a:ahLst/>
              <a:cxnLst/>
              <a:rect l="l" t="t" r="r" b="b"/>
              <a:pathLst>
                <a:path w="14793" h="899" extrusionOk="0">
                  <a:moveTo>
                    <a:pt x="8" y="0"/>
                  </a:moveTo>
                  <a:lnTo>
                    <a:pt x="1" y="152"/>
                  </a:lnTo>
                  <a:lnTo>
                    <a:pt x="14786" y="899"/>
                  </a:lnTo>
                  <a:lnTo>
                    <a:pt x="14793" y="74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35"/>
            <p:cNvSpPr/>
            <p:nvPr/>
          </p:nvSpPr>
          <p:spPr>
            <a:xfrm>
              <a:off x="5504175" y="4508375"/>
              <a:ext cx="3825" cy="404525"/>
            </a:xfrm>
            <a:custGeom>
              <a:avLst/>
              <a:gdLst/>
              <a:ahLst/>
              <a:cxnLst/>
              <a:rect l="l" t="t" r="r" b="b"/>
              <a:pathLst>
                <a:path w="153" h="16181" extrusionOk="0">
                  <a:moveTo>
                    <a:pt x="1" y="0"/>
                  </a:moveTo>
                  <a:lnTo>
                    <a:pt x="1" y="16180"/>
                  </a:lnTo>
                  <a:lnTo>
                    <a:pt x="153" y="16180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35"/>
            <p:cNvSpPr/>
            <p:nvPr/>
          </p:nvSpPr>
          <p:spPr>
            <a:xfrm>
              <a:off x="5920675" y="4526075"/>
              <a:ext cx="226800" cy="14925"/>
            </a:xfrm>
            <a:custGeom>
              <a:avLst/>
              <a:gdLst/>
              <a:ahLst/>
              <a:cxnLst/>
              <a:rect l="l" t="t" r="r" b="b"/>
              <a:pathLst>
                <a:path w="9072" h="597" extrusionOk="0">
                  <a:moveTo>
                    <a:pt x="7" y="0"/>
                  </a:moveTo>
                  <a:lnTo>
                    <a:pt x="1" y="151"/>
                  </a:lnTo>
                  <a:lnTo>
                    <a:pt x="9064" y="596"/>
                  </a:lnTo>
                  <a:lnTo>
                    <a:pt x="9071" y="44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35"/>
            <p:cNvSpPr/>
            <p:nvPr/>
          </p:nvSpPr>
          <p:spPr>
            <a:xfrm>
              <a:off x="5921125" y="4898575"/>
              <a:ext cx="226600" cy="3825"/>
            </a:xfrm>
            <a:custGeom>
              <a:avLst/>
              <a:gdLst/>
              <a:ahLst/>
              <a:cxnLst/>
              <a:rect l="l" t="t" r="r" b="b"/>
              <a:pathLst>
                <a:path w="9064" h="153" extrusionOk="0">
                  <a:moveTo>
                    <a:pt x="0" y="0"/>
                  </a:moveTo>
                  <a:lnTo>
                    <a:pt x="0" y="152"/>
                  </a:lnTo>
                  <a:lnTo>
                    <a:pt x="9064" y="152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35"/>
            <p:cNvSpPr/>
            <p:nvPr/>
          </p:nvSpPr>
          <p:spPr>
            <a:xfrm>
              <a:off x="5921125" y="4914500"/>
              <a:ext cx="226650" cy="6200"/>
            </a:xfrm>
            <a:custGeom>
              <a:avLst/>
              <a:gdLst/>
              <a:ahLst/>
              <a:cxnLst/>
              <a:rect l="l" t="t" r="r" b="b"/>
              <a:pathLst>
                <a:path w="9066" h="248" extrusionOk="0">
                  <a:moveTo>
                    <a:pt x="9064" y="0"/>
                  </a:moveTo>
                  <a:lnTo>
                    <a:pt x="0" y="95"/>
                  </a:lnTo>
                  <a:lnTo>
                    <a:pt x="1" y="247"/>
                  </a:lnTo>
                  <a:lnTo>
                    <a:pt x="9065" y="152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35"/>
            <p:cNvSpPr/>
            <p:nvPr/>
          </p:nvSpPr>
          <p:spPr>
            <a:xfrm>
              <a:off x="6122775" y="4538250"/>
              <a:ext cx="3800" cy="358275"/>
            </a:xfrm>
            <a:custGeom>
              <a:avLst/>
              <a:gdLst/>
              <a:ahLst/>
              <a:cxnLst/>
              <a:rect l="l" t="t" r="r" b="b"/>
              <a:pathLst>
                <a:path w="152" h="14331" extrusionOk="0">
                  <a:moveTo>
                    <a:pt x="0" y="1"/>
                  </a:moveTo>
                  <a:lnTo>
                    <a:pt x="0" y="14330"/>
                  </a:lnTo>
                  <a:lnTo>
                    <a:pt x="151" y="14330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35"/>
            <p:cNvSpPr/>
            <p:nvPr/>
          </p:nvSpPr>
          <p:spPr>
            <a:xfrm>
              <a:off x="1494200" y="2166800"/>
              <a:ext cx="6200" cy="324325"/>
            </a:xfrm>
            <a:custGeom>
              <a:avLst/>
              <a:gdLst/>
              <a:ahLst/>
              <a:cxnLst/>
              <a:rect l="l" t="t" r="r" b="b"/>
              <a:pathLst>
                <a:path w="248" h="12973" extrusionOk="0">
                  <a:moveTo>
                    <a:pt x="125" y="0"/>
                  </a:moveTo>
                  <a:cubicBezTo>
                    <a:pt x="56" y="0"/>
                    <a:pt x="1" y="57"/>
                    <a:pt x="3" y="126"/>
                  </a:cubicBezTo>
                  <a:lnTo>
                    <a:pt x="3" y="12852"/>
                  </a:lnTo>
                  <a:cubicBezTo>
                    <a:pt x="3" y="12918"/>
                    <a:pt x="57" y="12972"/>
                    <a:pt x="125" y="12972"/>
                  </a:cubicBezTo>
                  <a:cubicBezTo>
                    <a:pt x="191" y="12972"/>
                    <a:pt x="245" y="12918"/>
                    <a:pt x="245" y="12852"/>
                  </a:cubicBezTo>
                  <a:lnTo>
                    <a:pt x="245" y="126"/>
                  </a:lnTo>
                  <a:cubicBezTo>
                    <a:pt x="248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35"/>
            <p:cNvSpPr/>
            <p:nvPr/>
          </p:nvSpPr>
          <p:spPr>
            <a:xfrm>
              <a:off x="1494200" y="2627450"/>
              <a:ext cx="6200" cy="324375"/>
            </a:xfrm>
            <a:custGeom>
              <a:avLst/>
              <a:gdLst/>
              <a:ahLst/>
              <a:cxnLst/>
              <a:rect l="l" t="t" r="r" b="b"/>
              <a:pathLst>
                <a:path w="248" h="12975" extrusionOk="0">
                  <a:moveTo>
                    <a:pt x="125" y="1"/>
                  </a:moveTo>
                  <a:cubicBezTo>
                    <a:pt x="56" y="1"/>
                    <a:pt x="1" y="57"/>
                    <a:pt x="3" y="126"/>
                  </a:cubicBezTo>
                  <a:lnTo>
                    <a:pt x="3" y="12853"/>
                  </a:lnTo>
                  <a:cubicBezTo>
                    <a:pt x="3" y="12920"/>
                    <a:pt x="57" y="12974"/>
                    <a:pt x="125" y="12974"/>
                  </a:cubicBezTo>
                  <a:cubicBezTo>
                    <a:pt x="191" y="12974"/>
                    <a:pt x="245" y="12920"/>
                    <a:pt x="245" y="12853"/>
                  </a:cubicBezTo>
                  <a:lnTo>
                    <a:pt x="245" y="126"/>
                  </a:lnTo>
                  <a:cubicBezTo>
                    <a:pt x="248" y="57"/>
                    <a:pt x="192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35"/>
            <p:cNvSpPr/>
            <p:nvPr/>
          </p:nvSpPr>
          <p:spPr>
            <a:xfrm>
              <a:off x="1494200" y="3127300"/>
              <a:ext cx="6200" cy="324350"/>
            </a:xfrm>
            <a:custGeom>
              <a:avLst/>
              <a:gdLst/>
              <a:ahLst/>
              <a:cxnLst/>
              <a:rect l="l" t="t" r="r" b="b"/>
              <a:pathLst>
                <a:path w="248" h="12974" extrusionOk="0">
                  <a:moveTo>
                    <a:pt x="125" y="0"/>
                  </a:moveTo>
                  <a:cubicBezTo>
                    <a:pt x="56" y="0"/>
                    <a:pt x="1" y="57"/>
                    <a:pt x="3" y="126"/>
                  </a:cubicBezTo>
                  <a:lnTo>
                    <a:pt x="3" y="12852"/>
                  </a:lnTo>
                  <a:cubicBezTo>
                    <a:pt x="3" y="12920"/>
                    <a:pt x="57" y="12974"/>
                    <a:pt x="125" y="12974"/>
                  </a:cubicBezTo>
                  <a:cubicBezTo>
                    <a:pt x="191" y="12974"/>
                    <a:pt x="245" y="12920"/>
                    <a:pt x="245" y="12852"/>
                  </a:cubicBezTo>
                  <a:lnTo>
                    <a:pt x="245" y="126"/>
                  </a:lnTo>
                  <a:cubicBezTo>
                    <a:pt x="248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35"/>
            <p:cNvSpPr/>
            <p:nvPr/>
          </p:nvSpPr>
          <p:spPr>
            <a:xfrm>
              <a:off x="1494200" y="3590600"/>
              <a:ext cx="6200" cy="324325"/>
            </a:xfrm>
            <a:custGeom>
              <a:avLst/>
              <a:gdLst/>
              <a:ahLst/>
              <a:cxnLst/>
              <a:rect l="l" t="t" r="r" b="b"/>
              <a:pathLst>
                <a:path w="248" h="12973" extrusionOk="0">
                  <a:moveTo>
                    <a:pt x="125" y="1"/>
                  </a:moveTo>
                  <a:cubicBezTo>
                    <a:pt x="56" y="1"/>
                    <a:pt x="1" y="57"/>
                    <a:pt x="3" y="125"/>
                  </a:cubicBezTo>
                  <a:lnTo>
                    <a:pt x="3" y="12853"/>
                  </a:lnTo>
                  <a:cubicBezTo>
                    <a:pt x="3" y="12919"/>
                    <a:pt x="57" y="12973"/>
                    <a:pt x="125" y="12973"/>
                  </a:cubicBezTo>
                  <a:cubicBezTo>
                    <a:pt x="191" y="12973"/>
                    <a:pt x="245" y="12919"/>
                    <a:pt x="245" y="12853"/>
                  </a:cubicBezTo>
                  <a:lnTo>
                    <a:pt x="245" y="125"/>
                  </a:lnTo>
                  <a:cubicBezTo>
                    <a:pt x="248" y="57"/>
                    <a:pt x="192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35"/>
            <p:cNvSpPr/>
            <p:nvPr/>
          </p:nvSpPr>
          <p:spPr>
            <a:xfrm>
              <a:off x="5829025" y="4396825"/>
              <a:ext cx="3825" cy="625100"/>
            </a:xfrm>
            <a:custGeom>
              <a:avLst/>
              <a:gdLst/>
              <a:ahLst/>
              <a:cxnLst/>
              <a:rect l="l" t="t" r="r" b="b"/>
              <a:pathLst>
                <a:path w="153" h="25004" extrusionOk="0">
                  <a:moveTo>
                    <a:pt x="0" y="0"/>
                  </a:moveTo>
                  <a:lnTo>
                    <a:pt x="0" y="25004"/>
                  </a:lnTo>
                  <a:lnTo>
                    <a:pt x="152" y="2500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35"/>
            <p:cNvSpPr/>
            <p:nvPr/>
          </p:nvSpPr>
          <p:spPr>
            <a:xfrm>
              <a:off x="3287175" y="4281575"/>
              <a:ext cx="601975" cy="138850"/>
            </a:xfrm>
            <a:custGeom>
              <a:avLst/>
              <a:gdLst/>
              <a:ahLst/>
              <a:cxnLst/>
              <a:rect l="l" t="t" r="r" b="b"/>
              <a:pathLst>
                <a:path w="24079" h="5554" extrusionOk="0">
                  <a:moveTo>
                    <a:pt x="446" y="157"/>
                  </a:moveTo>
                  <a:lnTo>
                    <a:pt x="23926" y="1160"/>
                  </a:lnTo>
                  <a:lnTo>
                    <a:pt x="23926" y="5400"/>
                  </a:lnTo>
                  <a:lnTo>
                    <a:pt x="161" y="4996"/>
                  </a:lnTo>
                  <a:lnTo>
                    <a:pt x="446" y="157"/>
                  </a:lnTo>
                  <a:close/>
                  <a:moveTo>
                    <a:pt x="305" y="0"/>
                  </a:moveTo>
                  <a:lnTo>
                    <a:pt x="1" y="5144"/>
                  </a:lnTo>
                  <a:lnTo>
                    <a:pt x="24000" y="5552"/>
                  </a:lnTo>
                  <a:lnTo>
                    <a:pt x="24078" y="5553"/>
                  </a:lnTo>
                  <a:lnTo>
                    <a:pt x="24078" y="1015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35"/>
            <p:cNvSpPr/>
            <p:nvPr/>
          </p:nvSpPr>
          <p:spPr>
            <a:xfrm>
              <a:off x="2622600" y="4281525"/>
              <a:ext cx="345575" cy="139750"/>
            </a:xfrm>
            <a:custGeom>
              <a:avLst/>
              <a:gdLst/>
              <a:ahLst/>
              <a:cxnLst/>
              <a:rect l="l" t="t" r="r" b="b"/>
              <a:pathLst>
                <a:path w="13823" h="5590" extrusionOk="0">
                  <a:moveTo>
                    <a:pt x="13672" y="162"/>
                  </a:moveTo>
                  <a:lnTo>
                    <a:pt x="13672" y="4999"/>
                  </a:lnTo>
                  <a:cubicBezTo>
                    <a:pt x="9155" y="5195"/>
                    <a:pt x="2717" y="5442"/>
                    <a:pt x="749" y="5442"/>
                  </a:cubicBezTo>
                  <a:cubicBezTo>
                    <a:pt x="501" y="5442"/>
                    <a:pt x="324" y="5438"/>
                    <a:pt x="231" y="5430"/>
                  </a:cubicBezTo>
                  <a:cubicBezTo>
                    <a:pt x="290" y="5185"/>
                    <a:pt x="276" y="4531"/>
                    <a:pt x="218" y="3095"/>
                  </a:cubicBezTo>
                  <a:cubicBezTo>
                    <a:pt x="186" y="2337"/>
                    <a:pt x="150" y="1482"/>
                    <a:pt x="187" y="1333"/>
                  </a:cubicBezTo>
                  <a:cubicBezTo>
                    <a:pt x="688" y="1177"/>
                    <a:pt x="8453" y="553"/>
                    <a:pt x="13672" y="162"/>
                  </a:cubicBezTo>
                  <a:close/>
                  <a:moveTo>
                    <a:pt x="13823" y="1"/>
                  </a:moveTo>
                  <a:lnTo>
                    <a:pt x="13742" y="6"/>
                  </a:lnTo>
                  <a:cubicBezTo>
                    <a:pt x="8690" y="384"/>
                    <a:pt x="196" y="1046"/>
                    <a:pt x="67" y="1235"/>
                  </a:cubicBezTo>
                  <a:cubicBezTo>
                    <a:pt x="1" y="1331"/>
                    <a:pt x="14" y="1824"/>
                    <a:pt x="67" y="3102"/>
                  </a:cubicBezTo>
                  <a:cubicBezTo>
                    <a:pt x="104" y="4027"/>
                    <a:pt x="157" y="5295"/>
                    <a:pt x="77" y="5426"/>
                  </a:cubicBezTo>
                  <a:lnTo>
                    <a:pt x="39" y="5467"/>
                  </a:lnTo>
                  <a:lnTo>
                    <a:pt x="60" y="5514"/>
                  </a:lnTo>
                  <a:cubicBezTo>
                    <a:pt x="76" y="5553"/>
                    <a:pt x="93" y="5590"/>
                    <a:pt x="897" y="5590"/>
                  </a:cubicBezTo>
                  <a:cubicBezTo>
                    <a:pt x="1742" y="5590"/>
                    <a:pt x="3461" y="5548"/>
                    <a:pt x="6969" y="5419"/>
                  </a:cubicBezTo>
                  <a:cubicBezTo>
                    <a:pt x="10327" y="5296"/>
                    <a:pt x="13717" y="5150"/>
                    <a:pt x="13750" y="5148"/>
                  </a:cubicBezTo>
                  <a:lnTo>
                    <a:pt x="13823" y="5145"/>
                  </a:lnTo>
                  <a:lnTo>
                    <a:pt x="138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35"/>
            <p:cNvSpPr/>
            <p:nvPr/>
          </p:nvSpPr>
          <p:spPr>
            <a:xfrm>
              <a:off x="2118150" y="4299175"/>
              <a:ext cx="283725" cy="161075"/>
            </a:xfrm>
            <a:custGeom>
              <a:avLst/>
              <a:gdLst/>
              <a:ahLst/>
              <a:cxnLst/>
              <a:rect l="l" t="t" r="r" b="b"/>
              <a:pathLst>
                <a:path w="11349" h="6443" extrusionOk="0">
                  <a:moveTo>
                    <a:pt x="11198" y="172"/>
                  </a:moveTo>
                  <a:lnTo>
                    <a:pt x="11198" y="5655"/>
                  </a:lnTo>
                  <a:lnTo>
                    <a:pt x="151" y="6283"/>
                  </a:lnTo>
                  <a:lnTo>
                    <a:pt x="151" y="1721"/>
                  </a:lnTo>
                  <a:lnTo>
                    <a:pt x="11198" y="172"/>
                  </a:lnTo>
                  <a:close/>
                  <a:moveTo>
                    <a:pt x="11349" y="0"/>
                  </a:moveTo>
                  <a:lnTo>
                    <a:pt x="65" y="1581"/>
                  </a:lnTo>
                  <a:lnTo>
                    <a:pt x="0" y="1590"/>
                  </a:lnTo>
                  <a:lnTo>
                    <a:pt x="0" y="6443"/>
                  </a:lnTo>
                  <a:lnTo>
                    <a:pt x="11279" y="5803"/>
                  </a:lnTo>
                  <a:lnTo>
                    <a:pt x="11349" y="5799"/>
                  </a:lnTo>
                  <a:lnTo>
                    <a:pt x="1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35"/>
            <p:cNvSpPr/>
            <p:nvPr/>
          </p:nvSpPr>
          <p:spPr>
            <a:xfrm>
              <a:off x="1677125" y="4349025"/>
              <a:ext cx="257100" cy="120525"/>
            </a:xfrm>
            <a:custGeom>
              <a:avLst/>
              <a:gdLst/>
              <a:ahLst/>
              <a:cxnLst/>
              <a:rect l="l" t="t" r="r" b="b"/>
              <a:pathLst>
                <a:path w="10284" h="4821" extrusionOk="0">
                  <a:moveTo>
                    <a:pt x="10134" y="160"/>
                  </a:moveTo>
                  <a:lnTo>
                    <a:pt x="10134" y="4297"/>
                  </a:lnTo>
                  <a:lnTo>
                    <a:pt x="333" y="4664"/>
                  </a:lnTo>
                  <a:lnTo>
                    <a:pt x="158" y="751"/>
                  </a:lnTo>
                  <a:lnTo>
                    <a:pt x="10134" y="160"/>
                  </a:lnTo>
                  <a:close/>
                  <a:moveTo>
                    <a:pt x="10283" y="0"/>
                  </a:moveTo>
                  <a:lnTo>
                    <a:pt x="1" y="609"/>
                  </a:lnTo>
                  <a:lnTo>
                    <a:pt x="185" y="4745"/>
                  </a:lnTo>
                  <a:lnTo>
                    <a:pt x="189" y="4820"/>
                  </a:lnTo>
                  <a:lnTo>
                    <a:pt x="10212" y="4445"/>
                  </a:lnTo>
                  <a:lnTo>
                    <a:pt x="10283" y="4442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35"/>
            <p:cNvSpPr/>
            <p:nvPr/>
          </p:nvSpPr>
          <p:spPr>
            <a:xfrm>
              <a:off x="1338100" y="4377700"/>
              <a:ext cx="194675" cy="121250"/>
            </a:xfrm>
            <a:custGeom>
              <a:avLst/>
              <a:gdLst/>
              <a:ahLst/>
              <a:cxnLst/>
              <a:rect l="l" t="t" r="r" b="b"/>
              <a:pathLst>
                <a:path w="7787" h="4850" extrusionOk="0">
                  <a:moveTo>
                    <a:pt x="7636" y="169"/>
                  </a:moveTo>
                  <a:lnTo>
                    <a:pt x="7636" y="4446"/>
                  </a:lnTo>
                  <a:lnTo>
                    <a:pt x="299" y="4693"/>
                  </a:lnTo>
                  <a:lnTo>
                    <a:pt x="156" y="937"/>
                  </a:lnTo>
                  <a:lnTo>
                    <a:pt x="7636" y="169"/>
                  </a:lnTo>
                  <a:close/>
                  <a:moveTo>
                    <a:pt x="7787" y="0"/>
                  </a:moveTo>
                  <a:lnTo>
                    <a:pt x="72" y="793"/>
                  </a:lnTo>
                  <a:lnTo>
                    <a:pt x="0" y="801"/>
                  </a:lnTo>
                  <a:lnTo>
                    <a:pt x="155" y="4849"/>
                  </a:lnTo>
                  <a:lnTo>
                    <a:pt x="7787" y="4591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35"/>
            <p:cNvSpPr/>
            <p:nvPr/>
          </p:nvSpPr>
          <p:spPr>
            <a:xfrm>
              <a:off x="4109675" y="4327350"/>
              <a:ext cx="458550" cy="115400"/>
            </a:xfrm>
            <a:custGeom>
              <a:avLst/>
              <a:gdLst/>
              <a:ahLst/>
              <a:cxnLst/>
              <a:rect l="l" t="t" r="r" b="b"/>
              <a:pathLst>
                <a:path w="18342" h="4616" extrusionOk="0">
                  <a:moveTo>
                    <a:pt x="151" y="164"/>
                  </a:moveTo>
                  <a:lnTo>
                    <a:pt x="18189" y="1616"/>
                  </a:lnTo>
                  <a:lnTo>
                    <a:pt x="18189" y="4458"/>
                  </a:lnTo>
                  <a:lnTo>
                    <a:pt x="151" y="3611"/>
                  </a:lnTo>
                  <a:lnTo>
                    <a:pt x="151" y="164"/>
                  </a:lnTo>
                  <a:close/>
                  <a:moveTo>
                    <a:pt x="0" y="0"/>
                  </a:moveTo>
                  <a:lnTo>
                    <a:pt x="0" y="3755"/>
                  </a:lnTo>
                  <a:lnTo>
                    <a:pt x="18261" y="4613"/>
                  </a:lnTo>
                  <a:lnTo>
                    <a:pt x="18340" y="4616"/>
                  </a:lnTo>
                  <a:lnTo>
                    <a:pt x="18341" y="1478"/>
                  </a:lnTo>
                  <a:lnTo>
                    <a:pt x="82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35"/>
            <p:cNvSpPr/>
            <p:nvPr/>
          </p:nvSpPr>
          <p:spPr>
            <a:xfrm>
              <a:off x="4749150" y="4377525"/>
              <a:ext cx="299650" cy="82725"/>
            </a:xfrm>
            <a:custGeom>
              <a:avLst/>
              <a:gdLst/>
              <a:ahLst/>
              <a:cxnLst/>
              <a:rect l="l" t="t" r="r" b="b"/>
              <a:pathLst>
                <a:path w="11986" h="3309" extrusionOk="0">
                  <a:moveTo>
                    <a:pt x="151" y="160"/>
                  </a:moveTo>
                  <a:lnTo>
                    <a:pt x="11835" y="843"/>
                  </a:lnTo>
                  <a:lnTo>
                    <a:pt x="11835" y="3150"/>
                  </a:lnTo>
                  <a:lnTo>
                    <a:pt x="151" y="2543"/>
                  </a:lnTo>
                  <a:lnTo>
                    <a:pt x="151" y="160"/>
                  </a:lnTo>
                  <a:close/>
                  <a:moveTo>
                    <a:pt x="0" y="0"/>
                  </a:moveTo>
                  <a:lnTo>
                    <a:pt x="0" y="2687"/>
                  </a:lnTo>
                  <a:lnTo>
                    <a:pt x="11906" y="3305"/>
                  </a:lnTo>
                  <a:lnTo>
                    <a:pt x="11985" y="3309"/>
                  </a:lnTo>
                  <a:lnTo>
                    <a:pt x="11985" y="702"/>
                  </a:lnTo>
                  <a:lnTo>
                    <a:pt x="8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35"/>
            <p:cNvSpPr/>
            <p:nvPr/>
          </p:nvSpPr>
          <p:spPr>
            <a:xfrm>
              <a:off x="5192950" y="4406250"/>
              <a:ext cx="301250" cy="77375"/>
            </a:xfrm>
            <a:custGeom>
              <a:avLst/>
              <a:gdLst/>
              <a:ahLst/>
              <a:cxnLst/>
              <a:rect l="l" t="t" r="r" b="b"/>
              <a:pathLst>
                <a:path w="12050" h="3095" extrusionOk="0">
                  <a:moveTo>
                    <a:pt x="151" y="165"/>
                  </a:moveTo>
                  <a:lnTo>
                    <a:pt x="11899" y="1069"/>
                  </a:lnTo>
                  <a:lnTo>
                    <a:pt x="11899" y="2933"/>
                  </a:lnTo>
                  <a:lnTo>
                    <a:pt x="151" y="2243"/>
                  </a:lnTo>
                  <a:lnTo>
                    <a:pt x="151" y="165"/>
                  </a:lnTo>
                  <a:close/>
                  <a:moveTo>
                    <a:pt x="1" y="1"/>
                  </a:moveTo>
                  <a:lnTo>
                    <a:pt x="1" y="2386"/>
                  </a:lnTo>
                  <a:lnTo>
                    <a:pt x="11970" y="3089"/>
                  </a:lnTo>
                  <a:lnTo>
                    <a:pt x="12050" y="3094"/>
                  </a:lnTo>
                  <a:lnTo>
                    <a:pt x="12050" y="9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35"/>
            <p:cNvSpPr/>
            <p:nvPr/>
          </p:nvSpPr>
          <p:spPr>
            <a:xfrm>
              <a:off x="5945325" y="4470875"/>
              <a:ext cx="174050" cy="49875"/>
            </a:xfrm>
            <a:custGeom>
              <a:avLst/>
              <a:gdLst/>
              <a:ahLst/>
              <a:cxnLst/>
              <a:rect l="l" t="t" r="r" b="b"/>
              <a:pathLst>
                <a:path w="6962" h="1995" extrusionOk="0">
                  <a:moveTo>
                    <a:pt x="152" y="159"/>
                  </a:moveTo>
                  <a:lnTo>
                    <a:pt x="6809" y="501"/>
                  </a:lnTo>
                  <a:lnTo>
                    <a:pt x="6809" y="1834"/>
                  </a:lnTo>
                  <a:lnTo>
                    <a:pt x="152" y="1430"/>
                  </a:lnTo>
                  <a:lnTo>
                    <a:pt x="152" y="159"/>
                  </a:lnTo>
                  <a:close/>
                  <a:moveTo>
                    <a:pt x="1" y="0"/>
                  </a:moveTo>
                  <a:lnTo>
                    <a:pt x="1" y="1571"/>
                  </a:lnTo>
                  <a:lnTo>
                    <a:pt x="6880" y="1990"/>
                  </a:lnTo>
                  <a:lnTo>
                    <a:pt x="6961" y="1994"/>
                  </a:lnTo>
                  <a:lnTo>
                    <a:pt x="6961" y="357"/>
                  </a:lnTo>
                  <a:lnTo>
                    <a:pt x="80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35"/>
            <p:cNvSpPr/>
            <p:nvPr/>
          </p:nvSpPr>
          <p:spPr>
            <a:xfrm>
              <a:off x="5183850" y="1899650"/>
              <a:ext cx="132075" cy="285650"/>
            </a:xfrm>
            <a:custGeom>
              <a:avLst/>
              <a:gdLst/>
              <a:ahLst/>
              <a:cxnLst/>
              <a:rect l="l" t="t" r="r" b="b"/>
              <a:pathLst>
                <a:path w="5283" h="11426" extrusionOk="0">
                  <a:moveTo>
                    <a:pt x="0" y="1"/>
                  </a:moveTo>
                  <a:lnTo>
                    <a:pt x="0" y="7944"/>
                  </a:lnTo>
                  <a:cubicBezTo>
                    <a:pt x="3" y="8009"/>
                    <a:pt x="57" y="8061"/>
                    <a:pt x="122" y="8061"/>
                  </a:cubicBezTo>
                  <a:cubicBezTo>
                    <a:pt x="186" y="8061"/>
                    <a:pt x="241" y="8009"/>
                    <a:pt x="242" y="7944"/>
                  </a:cubicBezTo>
                  <a:lnTo>
                    <a:pt x="242" y="562"/>
                  </a:lnTo>
                  <a:lnTo>
                    <a:pt x="5041" y="5110"/>
                  </a:lnTo>
                  <a:lnTo>
                    <a:pt x="5041" y="11304"/>
                  </a:lnTo>
                  <a:cubicBezTo>
                    <a:pt x="5041" y="11372"/>
                    <a:pt x="5095" y="11426"/>
                    <a:pt x="5162" y="11426"/>
                  </a:cubicBezTo>
                  <a:cubicBezTo>
                    <a:pt x="5228" y="11426"/>
                    <a:pt x="5283" y="11372"/>
                    <a:pt x="5283" y="11304"/>
                  </a:cubicBezTo>
                  <a:lnTo>
                    <a:pt x="5283" y="50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35"/>
            <p:cNvSpPr/>
            <p:nvPr/>
          </p:nvSpPr>
          <p:spPr>
            <a:xfrm>
              <a:off x="5055475" y="1903650"/>
              <a:ext cx="134825" cy="104900"/>
            </a:xfrm>
            <a:custGeom>
              <a:avLst/>
              <a:gdLst/>
              <a:ahLst/>
              <a:cxnLst/>
              <a:rect l="l" t="t" r="r" b="b"/>
              <a:pathLst>
                <a:path w="5393" h="4196" extrusionOk="0">
                  <a:moveTo>
                    <a:pt x="5256" y="1"/>
                  </a:moveTo>
                  <a:cubicBezTo>
                    <a:pt x="5231" y="1"/>
                    <a:pt x="5205" y="9"/>
                    <a:pt x="5184" y="26"/>
                  </a:cubicBezTo>
                  <a:lnTo>
                    <a:pt x="92" y="3979"/>
                  </a:lnTo>
                  <a:cubicBezTo>
                    <a:pt x="1" y="4050"/>
                    <a:pt x="51" y="4196"/>
                    <a:pt x="166" y="4196"/>
                  </a:cubicBezTo>
                  <a:cubicBezTo>
                    <a:pt x="192" y="4196"/>
                    <a:pt x="219" y="4186"/>
                    <a:pt x="240" y="4171"/>
                  </a:cubicBezTo>
                  <a:lnTo>
                    <a:pt x="5331" y="217"/>
                  </a:lnTo>
                  <a:cubicBezTo>
                    <a:pt x="5384" y="176"/>
                    <a:pt x="5393" y="101"/>
                    <a:pt x="5353" y="48"/>
                  </a:cubicBezTo>
                  <a:cubicBezTo>
                    <a:pt x="5329" y="17"/>
                    <a:pt x="5293" y="1"/>
                    <a:pt x="5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35"/>
            <p:cNvSpPr/>
            <p:nvPr/>
          </p:nvSpPr>
          <p:spPr>
            <a:xfrm>
              <a:off x="1472325" y="2112625"/>
              <a:ext cx="118050" cy="390475"/>
            </a:xfrm>
            <a:custGeom>
              <a:avLst/>
              <a:gdLst/>
              <a:ahLst/>
              <a:cxnLst/>
              <a:rect l="l" t="t" r="r" b="b"/>
              <a:pathLst>
                <a:path w="4722" h="15619" extrusionOk="0">
                  <a:moveTo>
                    <a:pt x="4611" y="0"/>
                  </a:moveTo>
                  <a:cubicBezTo>
                    <a:pt x="4598" y="0"/>
                    <a:pt x="4584" y="4"/>
                    <a:pt x="4570" y="12"/>
                  </a:cubicBezTo>
                  <a:lnTo>
                    <a:pt x="1" y="2817"/>
                  </a:lnTo>
                  <a:lnTo>
                    <a:pt x="1" y="15619"/>
                  </a:lnTo>
                  <a:lnTo>
                    <a:pt x="4643" y="13405"/>
                  </a:lnTo>
                  <a:cubicBezTo>
                    <a:pt x="4720" y="13367"/>
                    <a:pt x="4682" y="13260"/>
                    <a:pt x="4612" y="13260"/>
                  </a:cubicBezTo>
                  <a:cubicBezTo>
                    <a:pt x="4601" y="13260"/>
                    <a:pt x="4589" y="13263"/>
                    <a:pt x="4577" y="13268"/>
                  </a:cubicBezTo>
                  <a:lnTo>
                    <a:pt x="150" y="15380"/>
                  </a:lnTo>
                  <a:lnTo>
                    <a:pt x="150" y="2902"/>
                  </a:lnTo>
                  <a:lnTo>
                    <a:pt x="4649" y="140"/>
                  </a:lnTo>
                  <a:cubicBezTo>
                    <a:pt x="4721" y="97"/>
                    <a:pt x="4677" y="0"/>
                    <a:pt x="46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35"/>
            <p:cNvSpPr/>
            <p:nvPr/>
          </p:nvSpPr>
          <p:spPr>
            <a:xfrm>
              <a:off x="1275075" y="2215975"/>
              <a:ext cx="130000" cy="377225"/>
            </a:xfrm>
            <a:custGeom>
              <a:avLst/>
              <a:gdLst/>
              <a:ahLst/>
              <a:cxnLst/>
              <a:rect l="l" t="t" r="r" b="b"/>
              <a:pathLst>
                <a:path w="5200" h="15089" extrusionOk="0">
                  <a:moveTo>
                    <a:pt x="5048" y="249"/>
                  </a:moveTo>
                  <a:lnTo>
                    <a:pt x="5048" y="12633"/>
                  </a:lnTo>
                  <a:lnTo>
                    <a:pt x="151" y="14854"/>
                  </a:lnTo>
                  <a:lnTo>
                    <a:pt x="151" y="2800"/>
                  </a:lnTo>
                  <a:lnTo>
                    <a:pt x="5048" y="249"/>
                  </a:lnTo>
                  <a:close/>
                  <a:moveTo>
                    <a:pt x="5200" y="0"/>
                  </a:moveTo>
                  <a:lnTo>
                    <a:pt x="41" y="2688"/>
                  </a:lnTo>
                  <a:lnTo>
                    <a:pt x="0" y="2709"/>
                  </a:lnTo>
                  <a:lnTo>
                    <a:pt x="0" y="15088"/>
                  </a:lnTo>
                  <a:lnTo>
                    <a:pt x="5155" y="12749"/>
                  </a:lnTo>
                  <a:lnTo>
                    <a:pt x="5200" y="12730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35"/>
            <p:cNvSpPr/>
            <p:nvPr/>
          </p:nvSpPr>
          <p:spPr>
            <a:xfrm>
              <a:off x="1297375" y="2271325"/>
              <a:ext cx="3775" cy="311450"/>
            </a:xfrm>
            <a:custGeom>
              <a:avLst/>
              <a:gdLst/>
              <a:ahLst/>
              <a:cxnLst/>
              <a:rect l="l" t="t" r="r" b="b"/>
              <a:pathLst>
                <a:path w="151" h="12458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3"/>
                  </a:lnTo>
                  <a:cubicBezTo>
                    <a:pt x="0" y="12425"/>
                    <a:pt x="35" y="12458"/>
                    <a:pt x="75" y="12458"/>
                  </a:cubicBezTo>
                  <a:cubicBezTo>
                    <a:pt x="116" y="12458"/>
                    <a:pt x="151" y="12425"/>
                    <a:pt x="151" y="12383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35"/>
            <p:cNvSpPr/>
            <p:nvPr/>
          </p:nvSpPr>
          <p:spPr>
            <a:xfrm>
              <a:off x="1866800" y="1879475"/>
              <a:ext cx="119900" cy="421700"/>
            </a:xfrm>
            <a:custGeom>
              <a:avLst/>
              <a:gdLst/>
              <a:ahLst/>
              <a:cxnLst/>
              <a:rect l="l" t="t" r="r" b="b"/>
              <a:pathLst>
                <a:path w="4796" h="16868" extrusionOk="0">
                  <a:moveTo>
                    <a:pt x="4683" y="0"/>
                  </a:moveTo>
                  <a:cubicBezTo>
                    <a:pt x="4670" y="0"/>
                    <a:pt x="4656" y="4"/>
                    <a:pt x="4644" y="11"/>
                  </a:cubicBezTo>
                  <a:lnTo>
                    <a:pt x="36" y="2938"/>
                  </a:lnTo>
                  <a:lnTo>
                    <a:pt x="1" y="2960"/>
                  </a:lnTo>
                  <a:lnTo>
                    <a:pt x="1" y="16868"/>
                  </a:lnTo>
                  <a:lnTo>
                    <a:pt x="4719" y="14458"/>
                  </a:lnTo>
                  <a:cubicBezTo>
                    <a:pt x="4795" y="14418"/>
                    <a:pt x="4755" y="14314"/>
                    <a:pt x="4686" y="14314"/>
                  </a:cubicBezTo>
                  <a:cubicBezTo>
                    <a:pt x="4675" y="14314"/>
                    <a:pt x="4663" y="14317"/>
                    <a:pt x="4650" y="14323"/>
                  </a:cubicBezTo>
                  <a:lnTo>
                    <a:pt x="151" y="16622"/>
                  </a:lnTo>
                  <a:lnTo>
                    <a:pt x="151" y="3043"/>
                  </a:lnTo>
                  <a:lnTo>
                    <a:pt x="4724" y="138"/>
                  </a:lnTo>
                  <a:cubicBezTo>
                    <a:pt x="4760" y="115"/>
                    <a:pt x="4770" y="69"/>
                    <a:pt x="4748" y="35"/>
                  </a:cubicBezTo>
                  <a:cubicBezTo>
                    <a:pt x="4733" y="12"/>
                    <a:pt x="4709" y="0"/>
                    <a:pt x="4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35"/>
            <p:cNvSpPr/>
            <p:nvPr/>
          </p:nvSpPr>
          <p:spPr>
            <a:xfrm>
              <a:off x="1720475" y="1965425"/>
              <a:ext cx="123075" cy="401800"/>
            </a:xfrm>
            <a:custGeom>
              <a:avLst/>
              <a:gdLst/>
              <a:ahLst/>
              <a:cxnLst/>
              <a:rect l="l" t="t" r="r" b="b"/>
              <a:pathLst>
                <a:path w="4923" h="16072" extrusionOk="0">
                  <a:moveTo>
                    <a:pt x="4773" y="271"/>
                  </a:moveTo>
                  <a:lnTo>
                    <a:pt x="4773" y="13768"/>
                  </a:lnTo>
                  <a:lnTo>
                    <a:pt x="151" y="15839"/>
                  </a:lnTo>
                  <a:lnTo>
                    <a:pt x="151" y="3105"/>
                  </a:lnTo>
                  <a:lnTo>
                    <a:pt x="4773" y="271"/>
                  </a:lnTo>
                  <a:close/>
                  <a:moveTo>
                    <a:pt x="4922" y="0"/>
                  </a:moveTo>
                  <a:lnTo>
                    <a:pt x="0" y="3021"/>
                  </a:lnTo>
                  <a:lnTo>
                    <a:pt x="0" y="16071"/>
                  </a:lnTo>
                  <a:lnTo>
                    <a:pt x="4877" y="13884"/>
                  </a:lnTo>
                  <a:lnTo>
                    <a:pt x="4922" y="13865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35"/>
            <p:cNvSpPr/>
            <p:nvPr/>
          </p:nvSpPr>
          <p:spPr>
            <a:xfrm>
              <a:off x="1739075" y="2028725"/>
              <a:ext cx="3775" cy="328975"/>
            </a:xfrm>
            <a:custGeom>
              <a:avLst/>
              <a:gdLst/>
              <a:ahLst/>
              <a:cxnLst/>
              <a:rect l="l" t="t" r="r" b="b"/>
              <a:pathLst>
                <a:path w="151" h="13159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4"/>
                    <a:pt x="33" y="13159"/>
                    <a:pt x="76" y="13159"/>
                  </a:cubicBezTo>
                  <a:cubicBezTo>
                    <a:pt x="117" y="13159"/>
                    <a:pt x="151" y="13124"/>
                    <a:pt x="151" y="13083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35"/>
            <p:cNvSpPr/>
            <p:nvPr/>
          </p:nvSpPr>
          <p:spPr>
            <a:xfrm>
              <a:off x="1888575" y="1938525"/>
              <a:ext cx="4175" cy="350350"/>
            </a:xfrm>
            <a:custGeom>
              <a:avLst/>
              <a:gdLst/>
              <a:ahLst/>
              <a:cxnLst/>
              <a:rect l="l" t="t" r="r" b="b"/>
              <a:pathLst>
                <a:path w="167" h="14014" extrusionOk="0">
                  <a:moveTo>
                    <a:pt x="92" y="1"/>
                  </a:moveTo>
                  <a:cubicBezTo>
                    <a:pt x="49" y="1"/>
                    <a:pt x="16" y="35"/>
                    <a:pt x="16" y="76"/>
                  </a:cubicBezTo>
                  <a:lnTo>
                    <a:pt x="0" y="13938"/>
                  </a:lnTo>
                  <a:cubicBezTo>
                    <a:pt x="0" y="13980"/>
                    <a:pt x="35" y="14013"/>
                    <a:pt x="76" y="14013"/>
                  </a:cubicBezTo>
                  <a:cubicBezTo>
                    <a:pt x="118" y="14013"/>
                    <a:pt x="151" y="13980"/>
                    <a:pt x="151" y="13938"/>
                  </a:cubicBezTo>
                  <a:lnTo>
                    <a:pt x="167" y="76"/>
                  </a:lnTo>
                  <a:cubicBezTo>
                    <a:pt x="167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35"/>
            <p:cNvSpPr/>
            <p:nvPr/>
          </p:nvSpPr>
          <p:spPr>
            <a:xfrm>
              <a:off x="2118150" y="1710975"/>
              <a:ext cx="159700" cy="458775"/>
            </a:xfrm>
            <a:custGeom>
              <a:avLst/>
              <a:gdLst/>
              <a:ahLst/>
              <a:cxnLst/>
              <a:rect l="l" t="t" r="r" b="b"/>
              <a:pathLst>
                <a:path w="6388" h="18351" extrusionOk="0">
                  <a:moveTo>
                    <a:pt x="5921" y="268"/>
                  </a:moveTo>
                  <a:lnTo>
                    <a:pt x="6234" y="14769"/>
                  </a:lnTo>
                  <a:lnTo>
                    <a:pt x="151" y="18096"/>
                  </a:lnTo>
                  <a:lnTo>
                    <a:pt x="151" y="3824"/>
                  </a:lnTo>
                  <a:lnTo>
                    <a:pt x="5921" y="268"/>
                  </a:lnTo>
                  <a:close/>
                  <a:moveTo>
                    <a:pt x="6065" y="1"/>
                  </a:moveTo>
                  <a:lnTo>
                    <a:pt x="36" y="3717"/>
                  </a:lnTo>
                  <a:lnTo>
                    <a:pt x="0" y="3740"/>
                  </a:lnTo>
                  <a:lnTo>
                    <a:pt x="0" y="18351"/>
                  </a:lnTo>
                  <a:lnTo>
                    <a:pt x="6387" y="14857"/>
                  </a:lnTo>
                  <a:lnTo>
                    <a:pt x="60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35"/>
            <p:cNvSpPr/>
            <p:nvPr/>
          </p:nvSpPr>
          <p:spPr>
            <a:xfrm>
              <a:off x="2304250" y="1586750"/>
              <a:ext cx="168125" cy="482200"/>
            </a:xfrm>
            <a:custGeom>
              <a:avLst/>
              <a:gdLst/>
              <a:ahLst/>
              <a:cxnLst/>
              <a:rect l="l" t="t" r="r" b="b"/>
              <a:pathLst>
                <a:path w="6725" h="19288" extrusionOk="0">
                  <a:moveTo>
                    <a:pt x="6615" y="0"/>
                  </a:moveTo>
                  <a:cubicBezTo>
                    <a:pt x="6602" y="0"/>
                    <a:pt x="6588" y="4"/>
                    <a:pt x="6574" y="14"/>
                  </a:cubicBezTo>
                  <a:lnTo>
                    <a:pt x="36" y="4084"/>
                  </a:lnTo>
                  <a:lnTo>
                    <a:pt x="0" y="4107"/>
                  </a:lnTo>
                  <a:lnTo>
                    <a:pt x="0" y="19287"/>
                  </a:lnTo>
                  <a:lnTo>
                    <a:pt x="6648" y="15923"/>
                  </a:lnTo>
                  <a:cubicBezTo>
                    <a:pt x="6685" y="15905"/>
                    <a:pt x="6699" y="15858"/>
                    <a:pt x="6681" y="15821"/>
                  </a:cubicBezTo>
                  <a:cubicBezTo>
                    <a:pt x="6667" y="15796"/>
                    <a:pt x="6640" y="15781"/>
                    <a:pt x="6612" y="15781"/>
                  </a:cubicBezTo>
                  <a:cubicBezTo>
                    <a:pt x="6601" y="15781"/>
                    <a:pt x="6590" y="15783"/>
                    <a:pt x="6579" y="15788"/>
                  </a:cubicBezTo>
                  <a:lnTo>
                    <a:pt x="151" y="19043"/>
                  </a:lnTo>
                  <a:lnTo>
                    <a:pt x="151" y="4191"/>
                  </a:lnTo>
                  <a:lnTo>
                    <a:pt x="6653" y="140"/>
                  </a:lnTo>
                  <a:cubicBezTo>
                    <a:pt x="6724" y="96"/>
                    <a:pt x="6681" y="0"/>
                    <a:pt x="6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35"/>
            <p:cNvSpPr/>
            <p:nvPr/>
          </p:nvSpPr>
          <p:spPr>
            <a:xfrm>
              <a:off x="2136250" y="1792475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6"/>
                    <a:pt x="33" y="14550"/>
                    <a:pt x="76" y="14550"/>
                  </a:cubicBezTo>
                  <a:cubicBezTo>
                    <a:pt x="117" y="14550"/>
                    <a:pt x="151" y="14516"/>
                    <a:pt x="151" y="14474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35"/>
            <p:cNvSpPr/>
            <p:nvPr/>
          </p:nvSpPr>
          <p:spPr>
            <a:xfrm>
              <a:off x="2324625" y="1675875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0"/>
                  </a:moveTo>
                  <a:cubicBezTo>
                    <a:pt x="38" y="0"/>
                    <a:pt x="1" y="25"/>
                    <a:pt x="1" y="75"/>
                  </a:cubicBezTo>
                  <a:lnTo>
                    <a:pt x="1" y="15133"/>
                  </a:lnTo>
                  <a:cubicBezTo>
                    <a:pt x="1" y="15174"/>
                    <a:pt x="34" y="15208"/>
                    <a:pt x="76" y="15208"/>
                  </a:cubicBezTo>
                  <a:cubicBezTo>
                    <a:pt x="117" y="15208"/>
                    <a:pt x="151" y="15174"/>
                    <a:pt x="151" y="15133"/>
                  </a:cubicBezTo>
                  <a:lnTo>
                    <a:pt x="151" y="75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35"/>
            <p:cNvSpPr/>
            <p:nvPr/>
          </p:nvSpPr>
          <p:spPr>
            <a:xfrm>
              <a:off x="2623975" y="1395875"/>
              <a:ext cx="153325" cy="507750"/>
            </a:xfrm>
            <a:custGeom>
              <a:avLst/>
              <a:gdLst/>
              <a:ahLst/>
              <a:cxnLst/>
              <a:rect l="l" t="t" r="r" b="b"/>
              <a:pathLst>
                <a:path w="6133" h="20310" extrusionOk="0">
                  <a:moveTo>
                    <a:pt x="5981" y="277"/>
                  </a:moveTo>
                  <a:lnTo>
                    <a:pt x="5981" y="16874"/>
                  </a:lnTo>
                  <a:lnTo>
                    <a:pt x="151" y="20055"/>
                  </a:lnTo>
                  <a:lnTo>
                    <a:pt x="151" y="3998"/>
                  </a:lnTo>
                  <a:lnTo>
                    <a:pt x="5981" y="277"/>
                  </a:lnTo>
                  <a:close/>
                  <a:moveTo>
                    <a:pt x="6132" y="1"/>
                  </a:moveTo>
                  <a:lnTo>
                    <a:pt x="36" y="3893"/>
                  </a:lnTo>
                  <a:lnTo>
                    <a:pt x="0" y="3916"/>
                  </a:lnTo>
                  <a:lnTo>
                    <a:pt x="0" y="20309"/>
                  </a:lnTo>
                  <a:lnTo>
                    <a:pt x="6094" y="16985"/>
                  </a:lnTo>
                  <a:lnTo>
                    <a:pt x="6132" y="16964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35"/>
            <p:cNvSpPr/>
            <p:nvPr/>
          </p:nvSpPr>
          <p:spPr>
            <a:xfrm>
              <a:off x="2819650" y="1239900"/>
              <a:ext cx="186675" cy="555625"/>
            </a:xfrm>
            <a:custGeom>
              <a:avLst/>
              <a:gdLst/>
              <a:ahLst/>
              <a:cxnLst/>
              <a:rect l="l" t="t" r="r" b="b"/>
              <a:pathLst>
                <a:path w="7467" h="22225" extrusionOk="0">
                  <a:moveTo>
                    <a:pt x="7318" y="285"/>
                  </a:moveTo>
                  <a:lnTo>
                    <a:pt x="7318" y="17872"/>
                  </a:lnTo>
                  <a:lnTo>
                    <a:pt x="151" y="21965"/>
                  </a:lnTo>
                  <a:lnTo>
                    <a:pt x="151" y="5146"/>
                  </a:lnTo>
                  <a:lnTo>
                    <a:pt x="7318" y="285"/>
                  </a:lnTo>
                  <a:close/>
                  <a:moveTo>
                    <a:pt x="7467" y="1"/>
                  </a:moveTo>
                  <a:lnTo>
                    <a:pt x="33" y="5043"/>
                  </a:lnTo>
                  <a:lnTo>
                    <a:pt x="0" y="5065"/>
                  </a:lnTo>
                  <a:lnTo>
                    <a:pt x="0" y="22225"/>
                  </a:lnTo>
                  <a:lnTo>
                    <a:pt x="7430" y="17982"/>
                  </a:lnTo>
                  <a:lnTo>
                    <a:pt x="7467" y="17960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35"/>
            <p:cNvSpPr/>
            <p:nvPr/>
          </p:nvSpPr>
          <p:spPr>
            <a:xfrm>
              <a:off x="2642075" y="1481350"/>
              <a:ext cx="3775" cy="414075"/>
            </a:xfrm>
            <a:custGeom>
              <a:avLst/>
              <a:gdLst/>
              <a:ahLst/>
              <a:cxnLst/>
              <a:rect l="l" t="t" r="r" b="b"/>
              <a:pathLst>
                <a:path w="151" h="16563" extrusionOk="0">
                  <a:moveTo>
                    <a:pt x="75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6487"/>
                  </a:lnTo>
                  <a:cubicBezTo>
                    <a:pt x="0" y="16529"/>
                    <a:pt x="34" y="16562"/>
                    <a:pt x="75" y="16562"/>
                  </a:cubicBezTo>
                  <a:cubicBezTo>
                    <a:pt x="118" y="16562"/>
                    <a:pt x="151" y="16529"/>
                    <a:pt x="151" y="16487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35"/>
            <p:cNvSpPr/>
            <p:nvPr/>
          </p:nvSpPr>
          <p:spPr>
            <a:xfrm>
              <a:off x="2835600" y="1354825"/>
              <a:ext cx="3800" cy="428150"/>
            </a:xfrm>
            <a:custGeom>
              <a:avLst/>
              <a:gdLst/>
              <a:ahLst/>
              <a:cxnLst/>
              <a:rect l="l" t="t" r="r" b="b"/>
              <a:pathLst>
                <a:path w="152" h="17126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50"/>
                  </a:lnTo>
                  <a:cubicBezTo>
                    <a:pt x="0" y="17091"/>
                    <a:pt x="33" y="17126"/>
                    <a:pt x="76" y="17126"/>
                  </a:cubicBezTo>
                  <a:cubicBezTo>
                    <a:pt x="117" y="17126"/>
                    <a:pt x="151" y="17091"/>
                    <a:pt x="150" y="17050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35"/>
            <p:cNvSpPr/>
            <p:nvPr/>
          </p:nvSpPr>
          <p:spPr>
            <a:xfrm>
              <a:off x="1472325" y="2584125"/>
              <a:ext cx="117950" cy="376625"/>
            </a:xfrm>
            <a:custGeom>
              <a:avLst/>
              <a:gdLst/>
              <a:ahLst/>
              <a:cxnLst/>
              <a:rect l="l" t="t" r="r" b="b"/>
              <a:pathLst>
                <a:path w="4718" h="15065" extrusionOk="0">
                  <a:moveTo>
                    <a:pt x="4610" y="0"/>
                  </a:moveTo>
                  <a:cubicBezTo>
                    <a:pt x="4600" y="0"/>
                    <a:pt x="4588" y="3"/>
                    <a:pt x="4577" y="8"/>
                  </a:cubicBezTo>
                  <a:lnTo>
                    <a:pt x="1" y="2269"/>
                  </a:lnTo>
                  <a:lnTo>
                    <a:pt x="1" y="15064"/>
                  </a:lnTo>
                  <a:lnTo>
                    <a:pt x="4635" y="13406"/>
                  </a:lnTo>
                  <a:cubicBezTo>
                    <a:pt x="4673" y="13391"/>
                    <a:pt x="4694" y="13348"/>
                    <a:pt x="4680" y="13309"/>
                  </a:cubicBezTo>
                  <a:cubicBezTo>
                    <a:pt x="4669" y="13278"/>
                    <a:pt x="4640" y="13259"/>
                    <a:pt x="4609" y="13259"/>
                  </a:cubicBezTo>
                  <a:cubicBezTo>
                    <a:pt x="4600" y="13259"/>
                    <a:pt x="4592" y="13260"/>
                    <a:pt x="4583" y="13263"/>
                  </a:cubicBezTo>
                  <a:lnTo>
                    <a:pt x="150" y="14849"/>
                  </a:lnTo>
                  <a:lnTo>
                    <a:pt x="150" y="2363"/>
                  </a:lnTo>
                  <a:lnTo>
                    <a:pt x="4643" y="143"/>
                  </a:lnTo>
                  <a:cubicBezTo>
                    <a:pt x="4717" y="103"/>
                    <a:pt x="4679" y="0"/>
                    <a:pt x="46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35"/>
            <p:cNvSpPr/>
            <p:nvPr/>
          </p:nvSpPr>
          <p:spPr>
            <a:xfrm>
              <a:off x="1275075" y="2665725"/>
              <a:ext cx="130000" cy="361500"/>
            </a:xfrm>
            <a:custGeom>
              <a:avLst/>
              <a:gdLst/>
              <a:ahLst/>
              <a:cxnLst/>
              <a:rect l="l" t="t" r="r" b="b"/>
              <a:pathLst>
                <a:path w="5200" h="14460" extrusionOk="0">
                  <a:moveTo>
                    <a:pt x="5048" y="223"/>
                  </a:moveTo>
                  <a:lnTo>
                    <a:pt x="5048" y="12614"/>
                  </a:lnTo>
                  <a:lnTo>
                    <a:pt x="151" y="14250"/>
                  </a:lnTo>
                  <a:lnTo>
                    <a:pt x="151" y="2189"/>
                  </a:lnTo>
                  <a:lnTo>
                    <a:pt x="5048" y="223"/>
                  </a:lnTo>
                  <a:close/>
                  <a:moveTo>
                    <a:pt x="5200" y="1"/>
                  </a:moveTo>
                  <a:lnTo>
                    <a:pt x="0" y="2087"/>
                  </a:lnTo>
                  <a:lnTo>
                    <a:pt x="0" y="14460"/>
                  </a:lnTo>
                  <a:lnTo>
                    <a:pt x="5148" y="12739"/>
                  </a:lnTo>
                  <a:lnTo>
                    <a:pt x="5200" y="12722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35"/>
            <p:cNvSpPr/>
            <p:nvPr/>
          </p:nvSpPr>
          <p:spPr>
            <a:xfrm>
              <a:off x="1297375" y="2708350"/>
              <a:ext cx="3775" cy="311450"/>
            </a:xfrm>
            <a:custGeom>
              <a:avLst/>
              <a:gdLst/>
              <a:ahLst/>
              <a:cxnLst/>
              <a:rect l="l" t="t" r="r" b="b"/>
              <a:pathLst>
                <a:path w="151" h="12458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2382"/>
                  </a:lnTo>
                  <a:cubicBezTo>
                    <a:pt x="0" y="12423"/>
                    <a:pt x="35" y="12457"/>
                    <a:pt x="75" y="12457"/>
                  </a:cubicBezTo>
                  <a:cubicBezTo>
                    <a:pt x="116" y="12457"/>
                    <a:pt x="151" y="12423"/>
                    <a:pt x="151" y="12382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35"/>
            <p:cNvSpPr/>
            <p:nvPr/>
          </p:nvSpPr>
          <p:spPr>
            <a:xfrm>
              <a:off x="1866800" y="2398300"/>
              <a:ext cx="119875" cy="407675"/>
            </a:xfrm>
            <a:custGeom>
              <a:avLst/>
              <a:gdLst/>
              <a:ahLst/>
              <a:cxnLst/>
              <a:rect l="l" t="t" r="r" b="b"/>
              <a:pathLst>
                <a:path w="4795" h="16307" extrusionOk="0">
                  <a:moveTo>
                    <a:pt x="4683" y="0"/>
                  </a:moveTo>
                  <a:cubicBezTo>
                    <a:pt x="4672" y="0"/>
                    <a:pt x="4660" y="3"/>
                    <a:pt x="4649" y="9"/>
                  </a:cubicBezTo>
                  <a:lnTo>
                    <a:pt x="42" y="2384"/>
                  </a:lnTo>
                  <a:lnTo>
                    <a:pt x="1" y="2406"/>
                  </a:lnTo>
                  <a:lnTo>
                    <a:pt x="1" y="16307"/>
                  </a:lnTo>
                  <a:lnTo>
                    <a:pt x="4711" y="14462"/>
                  </a:lnTo>
                  <a:cubicBezTo>
                    <a:pt x="4794" y="14430"/>
                    <a:pt x="4760" y="14316"/>
                    <a:pt x="4686" y="14316"/>
                  </a:cubicBezTo>
                  <a:cubicBezTo>
                    <a:pt x="4677" y="14316"/>
                    <a:pt x="4666" y="14318"/>
                    <a:pt x="4656" y="14322"/>
                  </a:cubicBezTo>
                  <a:lnTo>
                    <a:pt x="151" y="16085"/>
                  </a:lnTo>
                  <a:lnTo>
                    <a:pt x="151" y="2498"/>
                  </a:lnTo>
                  <a:lnTo>
                    <a:pt x="4718" y="144"/>
                  </a:lnTo>
                  <a:cubicBezTo>
                    <a:pt x="4755" y="124"/>
                    <a:pt x="4769" y="79"/>
                    <a:pt x="4751" y="42"/>
                  </a:cubicBezTo>
                  <a:cubicBezTo>
                    <a:pt x="4738" y="16"/>
                    <a:pt x="4711" y="0"/>
                    <a:pt x="4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35"/>
            <p:cNvSpPr/>
            <p:nvPr/>
          </p:nvSpPr>
          <p:spPr>
            <a:xfrm>
              <a:off x="1720475" y="2467650"/>
              <a:ext cx="123100" cy="386850"/>
            </a:xfrm>
            <a:custGeom>
              <a:avLst/>
              <a:gdLst/>
              <a:ahLst/>
              <a:cxnLst/>
              <a:rect l="l" t="t" r="r" b="b"/>
              <a:pathLst>
                <a:path w="4924" h="15474" extrusionOk="0">
                  <a:moveTo>
                    <a:pt x="4773" y="242"/>
                  </a:moveTo>
                  <a:lnTo>
                    <a:pt x="4773" y="13747"/>
                  </a:lnTo>
                  <a:lnTo>
                    <a:pt x="151" y="15265"/>
                  </a:lnTo>
                  <a:lnTo>
                    <a:pt x="151" y="2525"/>
                  </a:lnTo>
                  <a:lnTo>
                    <a:pt x="4773" y="242"/>
                  </a:lnTo>
                  <a:close/>
                  <a:moveTo>
                    <a:pt x="4924" y="0"/>
                  </a:moveTo>
                  <a:lnTo>
                    <a:pt x="41" y="2410"/>
                  </a:lnTo>
                  <a:lnTo>
                    <a:pt x="0" y="2430"/>
                  </a:lnTo>
                  <a:lnTo>
                    <a:pt x="0" y="15474"/>
                  </a:lnTo>
                  <a:lnTo>
                    <a:pt x="4872" y="13872"/>
                  </a:lnTo>
                  <a:lnTo>
                    <a:pt x="4924" y="13855"/>
                  </a:lnTo>
                  <a:lnTo>
                    <a:pt x="49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35"/>
            <p:cNvSpPr/>
            <p:nvPr/>
          </p:nvSpPr>
          <p:spPr>
            <a:xfrm>
              <a:off x="1739075" y="2518525"/>
              <a:ext cx="3775" cy="328975"/>
            </a:xfrm>
            <a:custGeom>
              <a:avLst/>
              <a:gdLst/>
              <a:ahLst/>
              <a:cxnLst/>
              <a:rect l="l" t="t" r="r" b="b"/>
              <a:pathLst>
                <a:path w="151" h="13159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4"/>
                    <a:pt x="33" y="13159"/>
                    <a:pt x="76" y="13159"/>
                  </a:cubicBezTo>
                  <a:cubicBezTo>
                    <a:pt x="117" y="13159"/>
                    <a:pt x="151" y="13124"/>
                    <a:pt x="151" y="13083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35"/>
            <p:cNvSpPr/>
            <p:nvPr/>
          </p:nvSpPr>
          <p:spPr>
            <a:xfrm>
              <a:off x="1888575" y="2446275"/>
              <a:ext cx="4175" cy="350300"/>
            </a:xfrm>
            <a:custGeom>
              <a:avLst/>
              <a:gdLst/>
              <a:ahLst/>
              <a:cxnLst/>
              <a:rect l="l" t="t" r="r" b="b"/>
              <a:pathLst>
                <a:path w="167" h="14012" extrusionOk="0">
                  <a:moveTo>
                    <a:pt x="92" y="0"/>
                  </a:moveTo>
                  <a:cubicBezTo>
                    <a:pt x="49" y="0"/>
                    <a:pt x="16" y="35"/>
                    <a:pt x="16" y="76"/>
                  </a:cubicBezTo>
                  <a:lnTo>
                    <a:pt x="0" y="13936"/>
                  </a:lnTo>
                  <a:cubicBezTo>
                    <a:pt x="0" y="13977"/>
                    <a:pt x="35" y="14011"/>
                    <a:pt x="76" y="14011"/>
                  </a:cubicBezTo>
                  <a:cubicBezTo>
                    <a:pt x="118" y="14011"/>
                    <a:pt x="151" y="13977"/>
                    <a:pt x="151" y="13936"/>
                  </a:cubicBezTo>
                  <a:lnTo>
                    <a:pt x="167" y="76"/>
                  </a:lnTo>
                  <a:cubicBezTo>
                    <a:pt x="167" y="33"/>
                    <a:pt x="133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35"/>
            <p:cNvSpPr/>
            <p:nvPr/>
          </p:nvSpPr>
          <p:spPr>
            <a:xfrm>
              <a:off x="2118150" y="2264125"/>
              <a:ext cx="159700" cy="440450"/>
            </a:xfrm>
            <a:custGeom>
              <a:avLst/>
              <a:gdLst/>
              <a:ahLst/>
              <a:cxnLst/>
              <a:rect l="l" t="t" r="r" b="b"/>
              <a:pathLst>
                <a:path w="6388" h="17618" extrusionOk="0">
                  <a:moveTo>
                    <a:pt x="5921" y="241"/>
                  </a:moveTo>
                  <a:lnTo>
                    <a:pt x="6234" y="14789"/>
                  </a:lnTo>
                  <a:lnTo>
                    <a:pt x="151" y="17389"/>
                  </a:lnTo>
                  <a:lnTo>
                    <a:pt x="151" y="3107"/>
                  </a:lnTo>
                  <a:lnTo>
                    <a:pt x="5921" y="241"/>
                  </a:lnTo>
                  <a:close/>
                  <a:moveTo>
                    <a:pt x="6066" y="1"/>
                  </a:moveTo>
                  <a:lnTo>
                    <a:pt x="41" y="2994"/>
                  </a:lnTo>
                  <a:lnTo>
                    <a:pt x="0" y="3015"/>
                  </a:lnTo>
                  <a:lnTo>
                    <a:pt x="0" y="17617"/>
                  </a:lnTo>
                  <a:lnTo>
                    <a:pt x="6340" y="14908"/>
                  </a:lnTo>
                  <a:lnTo>
                    <a:pt x="6387" y="14888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35"/>
            <p:cNvSpPr/>
            <p:nvPr/>
          </p:nvSpPr>
          <p:spPr>
            <a:xfrm>
              <a:off x="2304250" y="2163650"/>
              <a:ext cx="168150" cy="462350"/>
            </a:xfrm>
            <a:custGeom>
              <a:avLst/>
              <a:gdLst/>
              <a:ahLst/>
              <a:cxnLst/>
              <a:rect l="l" t="t" r="r" b="b"/>
              <a:pathLst>
                <a:path w="6726" h="18494" extrusionOk="0">
                  <a:moveTo>
                    <a:pt x="6615" y="1"/>
                  </a:moveTo>
                  <a:cubicBezTo>
                    <a:pt x="6604" y="1"/>
                    <a:pt x="6592" y="3"/>
                    <a:pt x="6579" y="10"/>
                  </a:cubicBezTo>
                  <a:lnTo>
                    <a:pt x="0" y="3321"/>
                  </a:lnTo>
                  <a:lnTo>
                    <a:pt x="0" y="18493"/>
                  </a:lnTo>
                  <a:lnTo>
                    <a:pt x="6641" y="15927"/>
                  </a:lnTo>
                  <a:cubicBezTo>
                    <a:pt x="6724" y="15896"/>
                    <a:pt x="6691" y="15781"/>
                    <a:pt x="6617" y="15781"/>
                  </a:cubicBezTo>
                  <a:cubicBezTo>
                    <a:pt x="6608" y="15781"/>
                    <a:pt x="6598" y="15783"/>
                    <a:pt x="6587" y="15787"/>
                  </a:cubicBezTo>
                  <a:lnTo>
                    <a:pt x="151" y="18274"/>
                  </a:lnTo>
                  <a:lnTo>
                    <a:pt x="151" y="3415"/>
                  </a:lnTo>
                  <a:lnTo>
                    <a:pt x="6648" y="145"/>
                  </a:lnTo>
                  <a:cubicBezTo>
                    <a:pt x="6725" y="106"/>
                    <a:pt x="6685" y="1"/>
                    <a:pt x="6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35"/>
            <p:cNvSpPr/>
            <p:nvPr/>
          </p:nvSpPr>
          <p:spPr>
            <a:xfrm>
              <a:off x="2136250" y="2329775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6"/>
                    <a:pt x="33" y="14550"/>
                    <a:pt x="76" y="14550"/>
                  </a:cubicBezTo>
                  <a:cubicBezTo>
                    <a:pt x="117" y="14550"/>
                    <a:pt x="151" y="14516"/>
                    <a:pt x="151" y="14475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35"/>
            <p:cNvSpPr/>
            <p:nvPr/>
          </p:nvSpPr>
          <p:spPr>
            <a:xfrm>
              <a:off x="2324625" y="2235700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0"/>
                  </a:moveTo>
                  <a:cubicBezTo>
                    <a:pt x="38" y="0"/>
                    <a:pt x="1" y="25"/>
                    <a:pt x="1" y="76"/>
                  </a:cubicBezTo>
                  <a:lnTo>
                    <a:pt x="1" y="15133"/>
                  </a:lnTo>
                  <a:cubicBezTo>
                    <a:pt x="1" y="15174"/>
                    <a:pt x="34" y="15207"/>
                    <a:pt x="76" y="15208"/>
                  </a:cubicBezTo>
                  <a:cubicBezTo>
                    <a:pt x="117" y="15207"/>
                    <a:pt x="151" y="15174"/>
                    <a:pt x="151" y="15133"/>
                  </a:cubicBezTo>
                  <a:lnTo>
                    <a:pt x="151" y="76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35"/>
            <p:cNvSpPr/>
            <p:nvPr/>
          </p:nvSpPr>
          <p:spPr>
            <a:xfrm>
              <a:off x="2623975" y="2009725"/>
              <a:ext cx="153325" cy="489200"/>
            </a:xfrm>
            <a:custGeom>
              <a:avLst/>
              <a:gdLst/>
              <a:ahLst/>
              <a:cxnLst/>
              <a:rect l="l" t="t" r="r" b="b"/>
              <a:pathLst>
                <a:path w="6133" h="19568" extrusionOk="0">
                  <a:moveTo>
                    <a:pt x="5981" y="249"/>
                  </a:moveTo>
                  <a:lnTo>
                    <a:pt x="5981" y="16855"/>
                  </a:lnTo>
                  <a:lnTo>
                    <a:pt x="151" y="19339"/>
                  </a:lnTo>
                  <a:lnTo>
                    <a:pt x="151" y="3273"/>
                  </a:lnTo>
                  <a:lnTo>
                    <a:pt x="5981" y="249"/>
                  </a:lnTo>
                  <a:close/>
                  <a:moveTo>
                    <a:pt x="6132" y="0"/>
                  </a:moveTo>
                  <a:lnTo>
                    <a:pt x="0" y="3182"/>
                  </a:lnTo>
                  <a:lnTo>
                    <a:pt x="0" y="19567"/>
                  </a:lnTo>
                  <a:lnTo>
                    <a:pt x="6132" y="16954"/>
                  </a:lnTo>
                  <a:lnTo>
                    <a:pt x="6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35"/>
            <p:cNvSpPr/>
            <p:nvPr/>
          </p:nvSpPr>
          <p:spPr>
            <a:xfrm>
              <a:off x="2819650" y="1881125"/>
              <a:ext cx="186725" cy="533075"/>
            </a:xfrm>
            <a:custGeom>
              <a:avLst/>
              <a:gdLst/>
              <a:ahLst/>
              <a:cxnLst/>
              <a:rect l="l" t="t" r="r" b="b"/>
              <a:pathLst>
                <a:path w="7469" h="21323" extrusionOk="0">
                  <a:moveTo>
                    <a:pt x="7318" y="257"/>
                  </a:moveTo>
                  <a:lnTo>
                    <a:pt x="7318" y="17852"/>
                  </a:lnTo>
                  <a:lnTo>
                    <a:pt x="151" y="21088"/>
                  </a:lnTo>
                  <a:lnTo>
                    <a:pt x="151" y="4262"/>
                  </a:lnTo>
                  <a:lnTo>
                    <a:pt x="7318" y="257"/>
                  </a:lnTo>
                  <a:close/>
                  <a:moveTo>
                    <a:pt x="7468" y="1"/>
                  </a:moveTo>
                  <a:lnTo>
                    <a:pt x="0" y="4173"/>
                  </a:lnTo>
                  <a:lnTo>
                    <a:pt x="0" y="21322"/>
                  </a:lnTo>
                  <a:lnTo>
                    <a:pt x="7423" y="17970"/>
                  </a:lnTo>
                  <a:lnTo>
                    <a:pt x="7468" y="17950"/>
                  </a:lnTo>
                  <a:lnTo>
                    <a:pt x="7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35"/>
            <p:cNvSpPr/>
            <p:nvPr/>
          </p:nvSpPr>
          <p:spPr>
            <a:xfrm>
              <a:off x="2642100" y="2079125"/>
              <a:ext cx="3800" cy="414075"/>
            </a:xfrm>
            <a:custGeom>
              <a:avLst/>
              <a:gdLst/>
              <a:ahLst/>
              <a:cxnLst/>
              <a:rect l="l" t="t" r="r" b="b"/>
              <a:pathLst>
                <a:path w="152" h="16563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6489"/>
                  </a:lnTo>
                  <a:cubicBezTo>
                    <a:pt x="0" y="16530"/>
                    <a:pt x="33" y="16563"/>
                    <a:pt x="74" y="16563"/>
                  </a:cubicBezTo>
                  <a:cubicBezTo>
                    <a:pt x="117" y="16563"/>
                    <a:pt x="150" y="16530"/>
                    <a:pt x="151" y="16489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35"/>
            <p:cNvSpPr/>
            <p:nvPr/>
          </p:nvSpPr>
          <p:spPr>
            <a:xfrm>
              <a:off x="2835600" y="1975725"/>
              <a:ext cx="3775" cy="428150"/>
            </a:xfrm>
            <a:custGeom>
              <a:avLst/>
              <a:gdLst/>
              <a:ahLst/>
              <a:cxnLst/>
              <a:rect l="l" t="t" r="r" b="b"/>
              <a:pathLst>
                <a:path w="151" h="17126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51"/>
                  </a:lnTo>
                  <a:cubicBezTo>
                    <a:pt x="0" y="17091"/>
                    <a:pt x="33" y="17126"/>
                    <a:pt x="76" y="17126"/>
                  </a:cubicBezTo>
                  <a:cubicBezTo>
                    <a:pt x="117" y="17126"/>
                    <a:pt x="150" y="17091"/>
                    <a:pt x="150" y="17051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35"/>
            <p:cNvSpPr/>
            <p:nvPr/>
          </p:nvSpPr>
          <p:spPr>
            <a:xfrm>
              <a:off x="1472325" y="3098050"/>
              <a:ext cx="118025" cy="358525"/>
            </a:xfrm>
            <a:custGeom>
              <a:avLst/>
              <a:gdLst/>
              <a:ahLst/>
              <a:cxnLst/>
              <a:rect l="l" t="t" r="r" b="b"/>
              <a:pathLst>
                <a:path w="4721" h="14341" extrusionOk="0">
                  <a:moveTo>
                    <a:pt x="4613" y="0"/>
                  </a:moveTo>
                  <a:cubicBezTo>
                    <a:pt x="4604" y="0"/>
                    <a:pt x="4595" y="2"/>
                    <a:pt x="4586" y="5"/>
                  </a:cubicBezTo>
                  <a:lnTo>
                    <a:pt x="1" y="1553"/>
                  </a:lnTo>
                  <a:lnTo>
                    <a:pt x="1" y="14341"/>
                  </a:lnTo>
                  <a:lnTo>
                    <a:pt x="4624" y="13411"/>
                  </a:lnTo>
                  <a:cubicBezTo>
                    <a:pt x="4665" y="13403"/>
                    <a:pt x="4692" y="13363"/>
                    <a:pt x="4684" y="13322"/>
                  </a:cubicBezTo>
                  <a:cubicBezTo>
                    <a:pt x="4677" y="13286"/>
                    <a:pt x="4646" y="13261"/>
                    <a:pt x="4611" y="13261"/>
                  </a:cubicBezTo>
                  <a:cubicBezTo>
                    <a:pt x="4606" y="13261"/>
                    <a:pt x="4600" y="13261"/>
                    <a:pt x="4595" y="13263"/>
                  </a:cubicBezTo>
                  <a:lnTo>
                    <a:pt x="152" y="14157"/>
                  </a:lnTo>
                  <a:lnTo>
                    <a:pt x="152" y="1662"/>
                  </a:lnTo>
                  <a:lnTo>
                    <a:pt x="4635" y="148"/>
                  </a:lnTo>
                  <a:cubicBezTo>
                    <a:pt x="4720" y="119"/>
                    <a:pt x="4689" y="0"/>
                    <a:pt x="46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35"/>
            <p:cNvSpPr/>
            <p:nvPr/>
          </p:nvSpPr>
          <p:spPr>
            <a:xfrm>
              <a:off x="1275075" y="3151250"/>
              <a:ext cx="130000" cy="341000"/>
            </a:xfrm>
            <a:custGeom>
              <a:avLst/>
              <a:gdLst/>
              <a:ahLst/>
              <a:cxnLst/>
              <a:rect l="l" t="t" r="r" b="b"/>
              <a:pathLst>
                <a:path w="5200" h="13640" extrusionOk="0">
                  <a:moveTo>
                    <a:pt x="5048" y="192"/>
                  </a:moveTo>
                  <a:lnTo>
                    <a:pt x="5048" y="12588"/>
                  </a:lnTo>
                  <a:lnTo>
                    <a:pt x="151" y="13459"/>
                  </a:lnTo>
                  <a:lnTo>
                    <a:pt x="151" y="1391"/>
                  </a:lnTo>
                  <a:lnTo>
                    <a:pt x="5048" y="192"/>
                  </a:lnTo>
                  <a:close/>
                  <a:moveTo>
                    <a:pt x="5200" y="0"/>
                  </a:moveTo>
                  <a:lnTo>
                    <a:pt x="57" y="1259"/>
                  </a:lnTo>
                  <a:lnTo>
                    <a:pt x="0" y="1274"/>
                  </a:lnTo>
                  <a:lnTo>
                    <a:pt x="0" y="13640"/>
                  </a:lnTo>
                  <a:lnTo>
                    <a:pt x="5200" y="12715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35"/>
            <p:cNvSpPr/>
            <p:nvPr/>
          </p:nvSpPr>
          <p:spPr>
            <a:xfrm>
              <a:off x="1297375" y="3177200"/>
              <a:ext cx="3775" cy="311500"/>
            </a:xfrm>
            <a:custGeom>
              <a:avLst/>
              <a:gdLst/>
              <a:ahLst/>
              <a:cxnLst/>
              <a:rect l="l" t="t" r="r" b="b"/>
              <a:pathLst>
                <a:path w="151" h="12460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2"/>
                  </a:lnTo>
                  <a:cubicBezTo>
                    <a:pt x="0" y="12425"/>
                    <a:pt x="35" y="12459"/>
                    <a:pt x="75" y="12459"/>
                  </a:cubicBezTo>
                  <a:cubicBezTo>
                    <a:pt x="116" y="12459"/>
                    <a:pt x="151" y="12425"/>
                    <a:pt x="151" y="12384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35"/>
            <p:cNvSpPr/>
            <p:nvPr/>
          </p:nvSpPr>
          <p:spPr>
            <a:xfrm>
              <a:off x="1866800" y="2974200"/>
              <a:ext cx="119850" cy="389300"/>
            </a:xfrm>
            <a:custGeom>
              <a:avLst/>
              <a:gdLst/>
              <a:ahLst/>
              <a:cxnLst/>
              <a:rect l="l" t="t" r="r" b="b"/>
              <a:pathLst>
                <a:path w="4794" h="15572" extrusionOk="0">
                  <a:moveTo>
                    <a:pt x="4686" y="0"/>
                  </a:moveTo>
                  <a:cubicBezTo>
                    <a:pt x="4677" y="0"/>
                    <a:pt x="4668" y="2"/>
                    <a:pt x="4658" y="5"/>
                  </a:cubicBezTo>
                  <a:lnTo>
                    <a:pt x="1" y="1679"/>
                  </a:lnTo>
                  <a:lnTo>
                    <a:pt x="1" y="15571"/>
                  </a:lnTo>
                  <a:lnTo>
                    <a:pt x="4700" y="14467"/>
                  </a:lnTo>
                  <a:cubicBezTo>
                    <a:pt x="4787" y="14442"/>
                    <a:pt x="4765" y="14318"/>
                    <a:pt x="4683" y="14318"/>
                  </a:cubicBezTo>
                  <a:cubicBezTo>
                    <a:pt x="4678" y="14318"/>
                    <a:pt x="4672" y="14319"/>
                    <a:pt x="4666" y="14320"/>
                  </a:cubicBezTo>
                  <a:lnTo>
                    <a:pt x="151" y="15381"/>
                  </a:lnTo>
                  <a:lnTo>
                    <a:pt x="151" y="1785"/>
                  </a:lnTo>
                  <a:lnTo>
                    <a:pt x="4710" y="148"/>
                  </a:lnTo>
                  <a:cubicBezTo>
                    <a:pt x="4794" y="117"/>
                    <a:pt x="4762" y="0"/>
                    <a:pt x="46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35"/>
            <p:cNvSpPr/>
            <p:nvPr/>
          </p:nvSpPr>
          <p:spPr>
            <a:xfrm>
              <a:off x="1720475" y="3021725"/>
              <a:ext cx="123075" cy="367450"/>
            </a:xfrm>
            <a:custGeom>
              <a:avLst/>
              <a:gdLst/>
              <a:ahLst/>
              <a:cxnLst/>
              <a:rect l="l" t="t" r="r" b="b"/>
              <a:pathLst>
                <a:path w="4923" h="14698" extrusionOk="0">
                  <a:moveTo>
                    <a:pt x="4773" y="211"/>
                  </a:moveTo>
                  <a:lnTo>
                    <a:pt x="4773" y="13722"/>
                  </a:lnTo>
                  <a:lnTo>
                    <a:pt x="151" y="14517"/>
                  </a:lnTo>
                  <a:lnTo>
                    <a:pt x="151" y="1770"/>
                  </a:lnTo>
                  <a:lnTo>
                    <a:pt x="4773" y="211"/>
                  </a:lnTo>
                  <a:close/>
                  <a:moveTo>
                    <a:pt x="4922" y="0"/>
                  </a:moveTo>
                  <a:lnTo>
                    <a:pt x="0" y="1661"/>
                  </a:lnTo>
                  <a:lnTo>
                    <a:pt x="0" y="14697"/>
                  </a:lnTo>
                  <a:lnTo>
                    <a:pt x="4922" y="13849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35"/>
            <p:cNvSpPr/>
            <p:nvPr/>
          </p:nvSpPr>
          <p:spPr>
            <a:xfrm>
              <a:off x="1739075" y="3056450"/>
              <a:ext cx="3775" cy="329025"/>
            </a:xfrm>
            <a:custGeom>
              <a:avLst/>
              <a:gdLst/>
              <a:ahLst/>
              <a:cxnLst/>
              <a:rect l="l" t="t" r="r" b="b"/>
              <a:pathLst>
                <a:path w="151" h="13161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6"/>
                    <a:pt x="33" y="13160"/>
                    <a:pt x="76" y="13160"/>
                  </a:cubicBezTo>
                  <a:cubicBezTo>
                    <a:pt x="117" y="13160"/>
                    <a:pt x="151" y="13126"/>
                    <a:pt x="151" y="13085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35"/>
            <p:cNvSpPr/>
            <p:nvPr/>
          </p:nvSpPr>
          <p:spPr>
            <a:xfrm>
              <a:off x="1888575" y="3007650"/>
              <a:ext cx="4175" cy="350225"/>
            </a:xfrm>
            <a:custGeom>
              <a:avLst/>
              <a:gdLst/>
              <a:ahLst/>
              <a:cxnLst/>
              <a:rect l="l" t="t" r="r" b="b"/>
              <a:pathLst>
                <a:path w="167" h="14009" extrusionOk="0">
                  <a:moveTo>
                    <a:pt x="92" y="1"/>
                  </a:moveTo>
                  <a:cubicBezTo>
                    <a:pt x="49" y="1"/>
                    <a:pt x="16" y="35"/>
                    <a:pt x="16" y="76"/>
                  </a:cubicBezTo>
                  <a:lnTo>
                    <a:pt x="0" y="13933"/>
                  </a:lnTo>
                  <a:cubicBezTo>
                    <a:pt x="0" y="13974"/>
                    <a:pt x="35" y="14009"/>
                    <a:pt x="76" y="14009"/>
                  </a:cubicBezTo>
                  <a:cubicBezTo>
                    <a:pt x="118" y="14009"/>
                    <a:pt x="151" y="13974"/>
                    <a:pt x="151" y="13933"/>
                  </a:cubicBezTo>
                  <a:lnTo>
                    <a:pt x="167" y="76"/>
                  </a:lnTo>
                  <a:cubicBezTo>
                    <a:pt x="167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35"/>
            <p:cNvSpPr/>
            <p:nvPr/>
          </p:nvSpPr>
          <p:spPr>
            <a:xfrm>
              <a:off x="2118150" y="2884875"/>
              <a:ext cx="159700" cy="416525"/>
            </a:xfrm>
            <a:custGeom>
              <a:avLst/>
              <a:gdLst/>
              <a:ahLst/>
              <a:cxnLst/>
              <a:rect l="l" t="t" r="r" b="b"/>
              <a:pathLst>
                <a:path w="6388" h="16661" extrusionOk="0">
                  <a:moveTo>
                    <a:pt x="5921" y="209"/>
                  </a:moveTo>
                  <a:lnTo>
                    <a:pt x="6234" y="14815"/>
                  </a:lnTo>
                  <a:lnTo>
                    <a:pt x="151" y="16462"/>
                  </a:lnTo>
                  <a:lnTo>
                    <a:pt x="151" y="2174"/>
                  </a:lnTo>
                  <a:lnTo>
                    <a:pt x="5921" y="209"/>
                  </a:lnTo>
                  <a:close/>
                  <a:moveTo>
                    <a:pt x="6066" y="0"/>
                  </a:moveTo>
                  <a:lnTo>
                    <a:pt x="52" y="2048"/>
                  </a:lnTo>
                  <a:lnTo>
                    <a:pt x="0" y="2066"/>
                  </a:lnTo>
                  <a:lnTo>
                    <a:pt x="0" y="16660"/>
                  </a:lnTo>
                  <a:lnTo>
                    <a:pt x="6387" y="14928"/>
                  </a:lnTo>
                  <a:lnTo>
                    <a:pt x="60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35"/>
            <p:cNvSpPr/>
            <p:nvPr/>
          </p:nvSpPr>
          <p:spPr>
            <a:xfrm>
              <a:off x="2304250" y="2815550"/>
              <a:ext cx="168025" cy="436400"/>
            </a:xfrm>
            <a:custGeom>
              <a:avLst/>
              <a:gdLst/>
              <a:ahLst/>
              <a:cxnLst/>
              <a:rect l="l" t="t" r="r" b="b"/>
              <a:pathLst>
                <a:path w="6721" h="17456" extrusionOk="0">
                  <a:moveTo>
                    <a:pt x="6615" y="1"/>
                  </a:moveTo>
                  <a:cubicBezTo>
                    <a:pt x="6607" y="1"/>
                    <a:pt x="6599" y="2"/>
                    <a:pt x="6590" y="5"/>
                  </a:cubicBezTo>
                  <a:lnTo>
                    <a:pt x="0" y="2291"/>
                  </a:lnTo>
                  <a:lnTo>
                    <a:pt x="0" y="17455"/>
                  </a:lnTo>
                  <a:lnTo>
                    <a:pt x="6631" y="15929"/>
                  </a:lnTo>
                  <a:cubicBezTo>
                    <a:pt x="6671" y="15920"/>
                    <a:pt x="6697" y="15879"/>
                    <a:pt x="6687" y="15838"/>
                  </a:cubicBezTo>
                  <a:cubicBezTo>
                    <a:pt x="6680" y="15804"/>
                    <a:pt x="6649" y="15780"/>
                    <a:pt x="6616" y="15780"/>
                  </a:cubicBezTo>
                  <a:cubicBezTo>
                    <a:pt x="6610" y="15780"/>
                    <a:pt x="6604" y="15781"/>
                    <a:pt x="6598" y="15783"/>
                  </a:cubicBezTo>
                  <a:lnTo>
                    <a:pt x="151" y="17265"/>
                  </a:lnTo>
                  <a:lnTo>
                    <a:pt x="151" y="2398"/>
                  </a:lnTo>
                  <a:lnTo>
                    <a:pt x="6638" y="148"/>
                  </a:lnTo>
                  <a:cubicBezTo>
                    <a:pt x="6721" y="116"/>
                    <a:pt x="6690" y="1"/>
                    <a:pt x="6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35"/>
            <p:cNvSpPr/>
            <p:nvPr/>
          </p:nvSpPr>
          <p:spPr>
            <a:xfrm>
              <a:off x="2136250" y="2929800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7"/>
                    <a:pt x="33" y="14550"/>
                    <a:pt x="76" y="14550"/>
                  </a:cubicBezTo>
                  <a:cubicBezTo>
                    <a:pt x="117" y="14550"/>
                    <a:pt x="151" y="14517"/>
                    <a:pt x="151" y="14475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35"/>
            <p:cNvSpPr/>
            <p:nvPr/>
          </p:nvSpPr>
          <p:spPr>
            <a:xfrm>
              <a:off x="2324625" y="2865175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15134"/>
                  </a:lnTo>
                  <a:cubicBezTo>
                    <a:pt x="1" y="15174"/>
                    <a:pt x="34" y="15209"/>
                    <a:pt x="76" y="15209"/>
                  </a:cubicBezTo>
                  <a:cubicBezTo>
                    <a:pt x="117" y="15209"/>
                    <a:pt x="151" y="15174"/>
                    <a:pt x="151" y="15134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35"/>
            <p:cNvSpPr/>
            <p:nvPr/>
          </p:nvSpPr>
          <p:spPr>
            <a:xfrm>
              <a:off x="2623975" y="2709825"/>
              <a:ext cx="153325" cy="465000"/>
            </a:xfrm>
            <a:custGeom>
              <a:avLst/>
              <a:gdLst/>
              <a:ahLst/>
              <a:cxnLst/>
              <a:rect l="l" t="t" r="r" b="b"/>
              <a:pathLst>
                <a:path w="6133" h="18600" extrusionOk="0">
                  <a:moveTo>
                    <a:pt x="5981" y="215"/>
                  </a:moveTo>
                  <a:lnTo>
                    <a:pt x="5981" y="16830"/>
                  </a:lnTo>
                  <a:lnTo>
                    <a:pt x="151" y="18402"/>
                  </a:lnTo>
                  <a:lnTo>
                    <a:pt x="151" y="2329"/>
                  </a:lnTo>
                  <a:lnTo>
                    <a:pt x="5981" y="215"/>
                  </a:lnTo>
                  <a:close/>
                  <a:moveTo>
                    <a:pt x="6132" y="1"/>
                  </a:moveTo>
                  <a:lnTo>
                    <a:pt x="0" y="2223"/>
                  </a:lnTo>
                  <a:lnTo>
                    <a:pt x="0" y="18599"/>
                  </a:lnTo>
                  <a:lnTo>
                    <a:pt x="6132" y="16946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35"/>
            <p:cNvSpPr/>
            <p:nvPr/>
          </p:nvSpPr>
          <p:spPr>
            <a:xfrm>
              <a:off x="2819650" y="2617050"/>
              <a:ext cx="186725" cy="503650"/>
            </a:xfrm>
            <a:custGeom>
              <a:avLst/>
              <a:gdLst/>
              <a:ahLst/>
              <a:cxnLst/>
              <a:rect l="l" t="t" r="r" b="b"/>
              <a:pathLst>
                <a:path w="7469" h="20146" extrusionOk="0">
                  <a:moveTo>
                    <a:pt x="7318" y="224"/>
                  </a:moveTo>
                  <a:lnTo>
                    <a:pt x="7318" y="17830"/>
                  </a:lnTo>
                  <a:lnTo>
                    <a:pt x="151" y="19944"/>
                  </a:lnTo>
                  <a:lnTo>
                    <a:pt x="151" y="3107"/>
                  </a:lnTo>
                  <a:lnTo>
                    <a:pt x="7318" y="224"/>
                  </a:lnTo>
                  <a:close/>
                  <a:moveTo>
                    <a:pt x="7468" y="0"/>
                  </a:moveTo>
                  <a:lnTo>
                    <a:pt x="47" y="2986"/>
                  </a:lnTo>
                  <a:lnTo>
                    <a:pt x="0" y="3005"/>
                  </a:lnTo>
                  <a:lnTo>
                    <a:pt x="0" y="20146"/>
                  </a:lnTo>
                  <a:lnTo>
                    <a:pt x="7414" y="17958"/>
                  </a:lnTo>
                  <a:lnTo>
                    <a:pt x="7468" y="17942"/>
                  </a:lnTo>
                  <a:lnTo>
                    <a:pt x="74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35"/>
            <p:cNvSpPr/>
            <p:nvPr/>
          </p:nvSpPr>
          <p:spPr>
            <a:xfrm>
              <a:off x="2642075" y="2758250"/>
              <a:ext cx="3775" cy="414100"/>
            </a:xfrm>
            <a:custGeom>
              <a:avLst/>
              <a:gdLst/>
              <a:ahLst/>
              <a:cxnLst/>
              <a:rect l="l" t="t" r="r" b="b"/>
              <a:pathLst>
                <a:path w="151" h="16564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6488"/>
                  </a:lnTo>
                  <a:cubicBezTo>
                    <a:pt x="0" y="16529"/>
                    <a:pt x="34" y="16563"/>
                    <a:pt x="75" y="16563"/>
                  </a:cubicBezTo>
                  <a:cubicBezTo>
                    <a:pt x="118" y="16563"/>
                    <a:pt x="151" y="16529"/>
                    <a:pt x="151" y="16488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35"/>
            <p:cNvSpPr/>
            <p:nvPr/>
          </p:nvSpPr>
          <p:spPr>
            <a:xfrm>
              <a:off x="2835600" y="2685150"/>
              <a:ext cx="3775" cy="428125"/>
            </a:xfrm>
            <a:custGeom>
              <a:avLst/>
              <a:gdLst/>
              <a:ahLst/>
              <a:cxnLst/>
              <a:rect l="l" t="t" r="r" b="b"/>
              <a:pathLst>
                <a:path w="151" h="17125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49"/>
                  </a:lnTo>
                  <a:cubicBezTo>
                    <a:pt x="0" y="17090"/>
                    <a:pt x="33" y="17125"/>
                    <a:pt x="76" y="17125"/>
                  </a:cubicBezTo>
                  <a:cubicBezTo>
                    <a:pt x="117" y="17125"/>
                    <a:pt x="150" y="17090"/>
                    <a:pt x="150" y="17049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35"/>
            <p:cNvSpPr/>
            <p:nvPr/>
          </p:nvSpPr>
          <p:spPr>
            <a:xfrm>
              <a:off x="1472325" y="3563175"/>
              <a:ext cx="117425" cy="356175"/>
            </a:xfrm>
            <a:custGeom>
              <a:avLst/>
              <a:gdLst/>
              <a:ahLst/>
              <a:cxnLst/>
              <a:rect l="l" t="t" r="r" b="b"/>
              <a:pathLst>
                <a:path w="4697" h="14247" extrusionOk="0">
                  <a:moveTo>
                    <a:pt x="4613" y="0"/>
                  </a:moveTo>
                  <a:cubicBezTo>
                    <a:pt x="4605" y="0"/>
                    <a:pt x="4596" y="2"/>
                    <a:pt x="4587" y="5"/>
                  </a:cubicBezTo>
                  <a:lnTo>
                    <a:pt x="54" y="1444"/>
                  </a:lnTo>
                  <a:lnTo>
                    <a:pt x="1" y="1461"/>
                  </a:lnTo>
                  <a:lnTo>
                    <a:pt x="1" y="14247"/>
                  </a:lnTo>
                  <a:lnTo>
                    <a:pt x="4623" y="13411"/>
                  </a:lnTo>
                  <a:cubicBezTo>
                    <a:pt x="4666" y="13405"/>
                    <a:pt x="4695" y="13364"/>
                    <a:pt x="4688" y="13322"/>
                  </a:cubicBezTo>
                  <a:cubicBezTo>
                    <a:pt x="4682" y="13284"/>
                    <a:pt x="4649" y="13259"/>
                    <a:pt x="4613" y="13259"/>
                  </a:cubicBezTo>
                  <a:cubicBezTo>
                    <a:pt x="4608" y="13259"/>
                    <a:pt x="4602" y="13260"/>
                    <a:pt x="4596" y="13261"/>
                  </a:cubicBezTo>
                  <a:lnTo>
                    <a:pt x="152" y="14066"/>
                  </a:lnTo>
                  <a:lnTo>
                    <a:pt x="152" y="1571"/>
                  </a:lnTo>
                  <a:lnTo>
                    <a:pt x="4633" y="148"/>
                  </a:lnTo>
                  <a:cubicBezTo>
                    <a:pt x="4674" y="136"/>
                    <a:pt x="4697" y="93"/>
                    <a:pt x="4685" y="52"/>
                  </a:cubicBezTo>
                  <a:cubicBezTo>
                    <a:pt x="4675" y="20"/>
                    <a:pt x="4645" y="0"/>
                    <a:pt x="46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35"/>
            <p:cNvSpPr/>
            <p:nvPr/>
          </p:nvSpPr>
          <p:spPr>
            <a:xfrm>
              <a:off x="1275075" y="3612675"/>
              <a:ext cx="130000" cy="338375"/>
            </a:xfrm>
            <a:custGeom>
              <a:avLst/>
              <a:gdLst/>
              <a:ahLst/>
              <a:cxnLst/>
              <a:rect l="l" t="t" r="r" b="b"/>
              <a:pathLst>
                <a:path w="5200" h="13535" extrusionOk="0">
                  <a:moveTo>
                    <a:pt x="5048" y="189"/>
                  </a:moveTo>
                  <a:lnTo>
                    <a:pt x="5048" y="12585"/>
                  </a:lnTo>
                  <a:lnTo>
                    <a:pt x="151" y="13357"/>
                  </a:lnTo>
                  <a:lnTo>
                    <a:pt x="151" y="1290"/>
                  </a:lnTo>
                  <a:lnTo>
                    <a:pt x="5048" y="189"/>
                  </a:lnTo>
                  <a:close/>
                  <a:moveTo>
                    <a:pt x="5200" y="0"/>
                  </a:moveTo>
                  <a:lnTo>
                    <a:pt x="0" y="1168"/>
                  </a:lnTo>
                  <a:lnTo>
                    <a:pt x="0" y="13534"/>
                  </a:lnTo>
                  <a:lnTo>
                    <a:pt x="5200" y="12714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35"/>
            <p:cNvSpPr/>
            <p:nvPr/>
          </p:nvSpPr>
          <p:spPr>
            <a:xfrm>
              <a:off x="1297375" y="3636475"/>
              <a:ext cx="3775" cy="311500"/>
            </a:xfrm>
            <a:custGeom>
              <a:avLst/>
              <a:gdLst/>
              <a:ahLst/>
              <a:cxnLst/>
              <a:rect l="l" t="t" r="r" b="b"/>
              <a:pathLst>
                <a:path w="151" h="12460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4"/>
                  </a:lnTo>
                  <a:cubicBezTo>
                    <a:pt x="0" y="12425"/>
                    <a:pt x="33" y="12459"/>
                    <a:pt x="75" y="12459"/>
                  </a:cubicBezTo>
                  <a:cubicBezTo>
                    <a:pt x="118" y="12459"/>
                    <a:pt x="151" y="12425"/>
                    <a:pt x="151" y="12384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35"/>
            <p:cNvSpPr/>
            <p:nvPr/>
          </p:nvSpPr>
          <p:spPr>
            <a:xfrm>
              <a:off x="1866800" y="3485700"/>
              <a:ext cx="119850" cy="383125"/>
            </a:xfrm>
            <a:custGeom>
              <a:avLst/>
              <a:gdLst/>
              <a:ahLst/>
              <a:cxnLst/>
              <a:rect l="l" t="t" r="r" b="b"/>
              <a:pathLst>
                <a:path w="4794" h="15325" extrusionOk="0">
                  <a:moveTo>
                    <a:pt x="4687" y="0"/>
                  </a:moveTo>
                  <a:cubicBezTo>
                    <a:pt x="4679" y="0"/>
                    <a:pt x="4671" y="1"/>
                    <a:pt x="4662" y="4"/>
                  </a:cubicBezTo>
                  <a:lnTo>
                    <a:pt x="1" y="1435"/>
                  </a:lnTo>
                  <a:lnTo>
                    <a:pt x="1" y="15324"/>
                  </a:lnTo>
                  <a:lnTo>
                    <a:pt x="4698" y="14467"/>
                  </a:lnTo>
                  <a:cubicBezTo>
                    <a:pt x="4739" y="14459"/>
                    <a:pt x="4765" y="14419"/>
                    <a:pt x="4759" y="14378"/>
                  </a:cubicBezTo>
                  <a:cubicBezTo>
                    <a:pt x="4750" y="14342"/>
                    <a:pt x="4719" y="14317"/>
                    <a:pt x="4683" y="14317"/>
                  </a:cubicBezTo>
                  <a:cubicBezTo>
                    <a:pt x="4678" y="14317"/>
                    <a:pt x="4674" y="14317"/>
                    <a:pt x="4670" y="14318"/>
                  </a:cubicBezTo>
                  <a:lnTo>
                    <a:pt x="151" y="15143"/>
                  </a:lnTo>
                  <a:lnTo>
                    <a:pt x="151" y="1546"/>
                  </a:lnTo>
                  <a:lnTo>
                    <a:pt x="4706" y="148"/>
                  </a:lnTo>
                  <a:cubicBezTo>
                    <a:pt x="4793" y="122"/>
                    <a:pt x="4764" y="0"/>
                    <a:pt x="4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35"/>
            <p:cNvSpPr/>
            <p:nvPr/>
          </p:nvSpPr>
          <p:spPr>
            <a:xfrm>
              <a:off x="1720475" y="3525900"/>
              <a:ext cx="123075" cy="360925"/>
            </a:xfrm>
            <a:custGeom>
              <a:avLst/>
              <a:gdLst/>
              <a:ahLst/>
              <a:cxnLst/>
              <a:rect l="l" t="t" r="r" b="b"/>
              <a:pathLst>
                <a:path w="4923" h="14437" extrusionOk="0">
                  <a:moveTo>
                    <a:pt x="4773" y="200"/>
                  </a:moveTo>
                  <a:lnTo>
                    <a:pt x="4773" y="13714"/>
                  </a:lnTo>
                  <a:lnTo>
                    <a:pt x="151" y="14267"/>
                  </a:lnTo>
                  <a:lnTo>
                    <a:pt x="151" y="1517"/>
                  </a:lnTo>
                  <a:lnTo>
                    <a:pt x="4773" y="200"/>
                  </a:lnTo>
                  <a:close/>
                  <a:moveTo>
                    <a:pt x="4922" y="0"/>
                  </a:moveTo>
                  <a:lnTo>
                    <a:pt x="55" y="1387"/>
                  </a:lnTo>
                  <a:lnTo>
                    <a:pt x="0" y="1403"/>
                  </a:lnTo>
                  <a:lnTo>
                    <a:pt x="0" y="14436"/>
                  </a:lnTo>
                  <a:lnTo>
                    <a:pt x="4856" y="13855"/>
                  </a:lnTo>
                  <a:lnTo>
                    <a:pt x="4922" y="13847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35"/>
            <p:cNvSpPr/>
            <p:nvPr/>
          </p:nvSpPr>
          <p:spPr>
            <a:xfrm>
              <a:off x="1739075" y="3555225"/>
              <a:ext cx="3775" cy="329000"/>
            </a:xfrm>
            <a:custGeom>
              <a:avLst/>
              <a:gdLst/>
              <a:ahLst/>
              <a:cxnLst/>
              <a:rect l="l" t="t" r="r" b="b"/>
              <a:pathLst>
                <a:path w="151" h="13160" extrusionOk="0">
                  <a:moveTo>
                    <a:pt x="76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3084"/>
                  </a:lnTo>
                  <a:cubicBezTo>
                    <a:pt x="0" y="13125"/>
                    <a:pt x="33" y="13159"/>
                    <a:pt x="76" y="13159"/>
                  </a:cubicBezTo>
                  <a:cubicBezTo>
                    <a:pt x="117" y="13159"/>
                    <a:pt x="151" y="13125"/>
                    <a:pt x="151" y="13084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35"/>
            <p:cNvSpPr/>
            <p:nvPr/>
          </p:nvSpPr>
          <p:spPr>
            <a:xfrm>
              <a:off x="1888575" y="3514275"/>
              <a:ext cx="4175" cy="350225"/>
            </a:xfrm>
            <a:custGeom>
              <a:avLst/>
              <a:gdLst/>
              <a:ahLst/>
              <a:cxnLst/>
              <a:rect l="l" t="t" r="r" b="b"/>
              <a:pathLst>
                <a:path w="167" h="14009" extrusionOk="0">
                  <a:moveTo>
                    <a:pt x="92" y="0"/>
                  </a:moveTo>
                  <a:cubicBezTo>
                    <a:pt x="49" y="0"/>
                    <a:pt x="16" y="34"/>
                    <a:pt x="16" y="75"/>
                  </a:cubicBezTo>
                  <a:lnTo>
                    <a:pt x="0" y="13933"/>
                  </a:lnTo>
                  <a:cubicBezTo>
                    <a:pt x="0" y="13974"/>
                    <a:pt x="35" y="14008"/>
                    <a:pt x="76" y="14008"/>
                  </a:cubicBezTo>
                  <a:cubicBezTo>
                    <a:pt x="118" y="14008"/>
                    <a:pt x="151" y="13974"/>
                    <a:pt x="151" y="13933"/>
                  </a:cubicBezTo>
                  <a:lnTo>
                    <a:pt x="167" y="75"/>
                  </a:lnTo>
                  <a:cubicBezTo>
                    <a:pt x="167" y="33"/>
                    <a:pt x="133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35"/>
            <p:cNvSpPr/>
            <p:nvPr/>
          </p:nvSpPr>
          <p:spPr>
            <a:xfrm>
              <a:off x="2118150" y="3431775"/>
              <a:ext cx="159700" cy="401075"/>
            </a:xfrm>
            <a:custGeom>
              <a:avLst/>
              <a:gdLst/>
              <a:ahLst/>
              <a:cxnLst/>
              <a:rect l="l" t="t" r="r" b="b"/>
              <a:pathLst>
                <a:path w="6388" h="16043" extrusionOk="0">
                  <a:moveTo>
                    <a:pt x="5920" y="191"/>
                  </a:moveTo>
                  <a:lnTo>
                    <a:pt x="6234" y="14832"/>
                  </a:lnTo>
                  <a:lnTo>
                    <a:pt x="151" y="15864"/>
                  </a:lnTo>
                  <a:lnTo>
                    <a:pt x="151" y="1570"/>
                  </a:lnTo>
                  <a:lnTo>
                    <a:pt x="5920" y="191"/>
                  </a:lnTo>
                  <a:close/>
                  <a:moveTo>
                    <a:pt x="6066" y="1"/>
                  </a:moveTo>
                  <a:lnTo>
                    <a:pt x="0" y="1452"/>
                  </a:lnTo>
                  <a:lnTo>
                    <a:pt x="0" y="16042"/>
                  </a:lnTo>
                  <a:lnTo>
                    <a:pt x="6324" y="14970"/>
                  </a:lnTo>
                  <a:lnTo>
                    <a:pt x="6387" y="14959"/>
                  </a:lnTo>
                  <a:lnTo>
                    <a:pt x="6068" y="95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35"/>
            <p:cNvSpPr/>
            <p:nvPr/>
          </p:nvSpPr>
          <p:spPr>
            <a:xfrm>
              <a:off x="2304250" y="3382675"/>
              <a:ext cx="167425" cy="419625"/>
            </a:xfrm>
            <a:custGeom>
              <a:avLst/>
              <a:gdLst/>
              <a:ahLst/>
              <a:cxnLst/>
              <a:rect l="l" t="t" r="r" b="b"/>
              <a:pathLst>
                <a:path w="6697" h="16785" extrusionOk="0">
                  <a:moveTo>
                    <a:pt x="6613" y="1"/>
                  </a:moveTo>
                  <a:cubicBezTo>
                    <a:pt x="6607" y="1"/>
                    <a:pt x="6602" y="1"/>
                    <a:pt x="6596" y="3"/>
                  </a:cubicBezTo>
                  <a:lnTo>
                    <a:pt x="59" y="1608"/>
                  </a:lnTo>
                  <a:lnTo>
                    <a:pt x="0" y="1623"/>
                  </a:lnTo>
                  <a:lnTo>
                    <a:pt x="0" y="16784"/>
                  </a:lnTo>
                  <a:lnTo>
                    <a:pt x="6624" y="15932"/>
                  </a:lnTo>
                  <a:cubicBezTo>
                    <a:pt x="6665" y="15925"/>
                    <a:pt x="6694" y="15888"/>
                    <a:pt x="6689" y="15848"/>
                  </a:cubicBezTo>
                  <a:cubicBezTo>
                    <a:pt x="6682" y="15809"/>
                    <a:pt x="6649" y="15781"/>
                    <a:pt x="6612" y="15781"/>
                  </a:cubicBezTo>
                  <a:cubicBezTo>
                    <a:pt x="6609" y="15781"/>
                    <a:pt x="6607" y="15781"/>
                    <a:pt x="6604" y="15781"/>
                  </a:cubicBezTo>
                  <a:lnTo>
                    <a:pt x="151" y="16613"/>
                  </a:lnTo>
                  <a:lnTo>
                    <a:pt x="151" y="1742"/>
                  </a:lnTo>
                  <a:lnTo>
                    <a:pt x="6632" y="149"/>
                  </a:lnTo>
                  <a:cubicBezTo>
                    <a:pt x="6671" y="140"/>
                    <a:pt x="6697" y="99"/>
                    <a:pt x="6687" y="58"/>
                  </a:cubicBezTo>
                  <a:cubicBezTo>
                    <a:pt x="6678" y="24"/>
                    <a:pt x="6647" y="1"/>
                    <a:pt x="6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35"/>
            <p:cNvSpPr/>
            <p:nvPr/>
          </p:nvSpPr>
          <p:spPr>
            <a:xfrm>
              <a:off x="2136250" y="3463325"/>
              <a:ext cx="3775" cy="363800"/>
            </a:xfrm>
            <a:custGeom>
              <a:avLst/>
              <a:gdLst/>
              <a:ahLst/>
              <a:cxnLst/>
              <a:rect l="l" t="t" r="r" b="b"/>
              <a:pathLst>
                <a:path w="151" h="14552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4475"/>
                  </a:lnTo>
                  <a:cubicBezTo>
                    <a:pt x="0" y="14518"/>
                    <a:pt x="33" y="14551"/>
                    <a:pt x="76" y="14552"/>
                  </a:cubicBezTo>
                  <a:cubicBezTo>
                    <a:pt x="117" y="14551"/>
                    <a:pt x="151" y="14518"/>
                    <a:pt x="151" y="14475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35"/>
            <p:cNvSpPr/>
            <p:nvPr/>
          </p:nvSpPr>
          <p:spPr>
            <a:xfrm>
              <a:off x="2324625" y="3417800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15134"/>
                  </a:lnTo>
                  <a:cubicBezTo>
                    <a:pt x="1" y="15176"/>
                    <a:pt x="34" y="15209"/>
                    <a:pt x="76" y="15209"/>
                  </a:cubicBezTo>
                  <a:cubicBezTo>
                    <a:pt x="117" y="15209"/>
                    <a:pt x="151" y="15176"/>
                    <a:pt x="151" y="15134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35"/>
            <p:cNvSpPr/>
            <p:nvPr/>
          </p:nvSpPr>
          <p:spPr>
            <a:xfrm>
              <a:off x="2623975" y="3308200"/>
              <a:ext cx="153325" cy="449375"/>
            </a:xfrm>
            <a:custGeom>
              <a:avLst/>
              <a:gdLst/>
              <a:ahLst/>
              <a:cxnLst/>
              <a:rect l="l" t="t" r="r" b="b"/>
              <a:pathLst>
                <a:path w="6133" h="17975" extrusionOk="0">
                  <a:moveTo>
                    <a:pt x="5981" y="196"/>
                  </a:moveTo>
                  <a:lnTo>
                    <a:pt x="5981" y="16816"/>
                  </a:lnTo>
                  <a:lnTo>
                    <a:pt x="151" y="17796"/>
                  </a:lnTo>
                  <a:lnTo>
                    <a:pt x="151" y="1719"/>
                  </a:lnTo>
                  <a:lnTo>
                    <a:pt x="5981" y="196"/>
                  </a:lnTo>
                  <a:close/>
                  <a:moveTo>
                    <a:pt x="6132" y="1"/>
                  </a:moveTo>
                  <a:lnTo>
                    <a:pt x="0" y="1602"/>
                  </a:lnTo>
                  <a:lnTo>
                    <a:pt x="0" y="17974"/>
                  </a:lnTo>
                  <a:lnTo>
                    <a:pt x="6070" y="16953"/>
                  </a:lnTo>
                  <a:lnTo>
                    <a:pt x="6132" y="16942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35"/>
            <p:cNvSpPr/>
            <p:nvPr/>
          </p:nvSpPr>
          <p:spPr>
            <a:xfrm>
              <a:off x="2819650" y="3238675"/>
              <a:ext cx="186725" cy="484600"/>
            </a:xfrm>
            <a:custGeom>
              <a:avLst/>
              <a:gdLst/>
              <a:ahLst/>
              <a:cxnLst/>
              <a:rect l="l" t="t" r="r" b="b"/>
              <a:pathLst>
                <a:path w="7469" h="19384" extrusionOk="0">
                  <a:moveTo>
                    <a:pt x="7318" y="203"/>
                  </a:moveTo>
                  <a:lnTo>
                    <a:pt x="7318" y="17813"/>
                  </a:lnTo>
                  <a:lnTo>
                    <a:pt x="151" y="19201"/>
                  </a:lnTo>
                  <a:lnTo>
                    <a:pt x="151" y="2359"/>
                  </a:lnTo>
                  <a:lnTo>
                    <a:pt x="7318" y="203"/>
                  </a:lnTo>
                  <a:close/>
                  <a:moveTo>
                    <a:pt x="7468" y="1"/>
                  </a:moveTo>
                  <a:lnTo>
                    <a:pt x="0" y="2248"/>
                  </a:lnTo>
                  <a:lnTo>
                    <a:pt x="0" y="19384"/>
                  </a:lnTo>
                  <a:lnTo>
                    <a:pt x="7407" y="17948"/>
                  </a:lnTo>
                  <a:lnTo>
                    <a:pt x="7468" y="17937"/>
                  </a:lnTo>
                  <a:lnTo>
                    <a:pt x="7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35"/>
            <p:cNvSpPr/>
            <p:nvPr/>
          </p:nvSpPr>
          <p:spPr>
            <a:xfrm>
              <a:off x="2642075" y="3343075"/>
              <a:ext cx="3775" cy="414100"/>
            </a:xfrm>
            <a:custGeom>
              <a:avLst/>
              <a:gdLst/>
              <a:ahLst/>
              <a:cxnLst/>
              <a:rect l="l" t="t" r="r" b="b"/>
              <a:pathLst>
                <a:path w="151" h="16564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6488"/>
                  </a:lnTo>
                  <a:cubicBezTo>
                    <a:pt x="0" y="16529"/>
                    <a:pt x="34" y="16563"/>
                    <a:pt x="75" y="16563"/>
                  </a:cubicBezTo>
                  <a:cubicBezTo>
                    <a:pt x="118" y="16563"/>
                    <a:pt x="151" y="16529"/>
                    <a:pt x="151" y="16487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35"/>
            <p:cNvSpPr/>
            <p:nvPr/>
          </p:nvSpPr>
          <p:spPr>
            <a:xfrm>
              <a:off x="2835575" y="3289550"/>
              <a:ext cx="3825" cy="428175"/>
            </a:xfrm>
            <a:custGeom>
              <a:avLst/>
              <a:gdLst/>
              <a:ahLst/>
              <a:cxnLst/>
              <a:rect l="l" t="t" r="r" b="b"/>
              <a:pathLst>
                <a:path w="153" h="17127" extrusionOk="0">
                  <a:moveTo>
                    <a:pt x="76" y="1"/>
                  </a:moveTo>
                  <a:cubicBezTo>
                    <a:pt x="38" y="1"/>
                    <a:pt x="1" y="26"/>
                    <a:pt x="1" y="77"/>
                  </a:cubicBezTo>
                  <a:lnTo>
                    <a:pt x="1" y="17050"/>
                  </a:lnTo>
                  <a:cubicBezTo>
                    <a:pt x="0" y="17092"/>
                    <a:pt x="34" y="17126"/>
                    <a:pt x="77" y="17127"/>
                  </a:cubicBezTo>
                  <a:cubicBezTo>
                    <a:pt x="118" y="17126"/>
                    <a:pt x="152" y="17092"/>
                    <a:pt x="151" y="17050"/>
                  </a:cubicBezTo>
                  <a:lnTo>
                    <a:pt x="151" y="77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35"/>
            <p:cNvSpPr/>
            <p:nvPr/>
          </p:nvSpPr>
          <p:spPr>
            <a:xfrm>
              <a:off x="4319700" y="1826000"/>
              <a:ext cx="209175" cy="477925"/>
            </a:xfrm>
            <a:custGeom>
              <a:avLst/>
              <a:gdLst/>
              <a:ahLst/>
              <a:cxnLst/>
              <a:rect l="l" t="t" r="r" b="b"/>
              <a:pathLst>
                <a:path w="8367" h="19117" extrusionOk="0">
                  <a:moveTo>
                    <a:pt x="451" y="276"/>
                  </a:moveTo>
                  <a:lnTo>
                    <a:pt x="8104" y="5325"/>
                  </a:lnTo>
                  <a:lnTo>
                    <a:pt x="8215" y="18854"/>
                  </a:lnTo>
                  <a:lnTo>
                    <a:pt x="152" y="14217"/>
                  </a:lnTo>
                  <a:lnTo>
                    <a:pt x="451" y="276"/>
                  </a:lnTo>
                  <a:close/>
                  <a:moveTo>
                    <a:pt x="305" y="0"/>
                  </a:moveTo>
                  <a:lnTo>
                    <a:pt x="0" y="14258"/>
                  </a:lnTo>
                  <a:lnTo>
                    <a:pt x="0" y="14303"/>
                  </a:lnTo>
                  <a:lnTo>
                    <a:pt x="8366" y="19117"/>
                  </a:lnTo>
                  <a:lnTo>
                    <a:pt x="8366" y="19117"/>
                  </a:lnTo>
                  <a:lnTo>
                    <a:pt x="8253" y="5283"/>
                  </a:lnTo>
                  <a:lnTo>
                    <a:pt x="8253" y="524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35"/>
            <p:cNvSpPr/>
            <p:nvPr/>
          </p:nvSpPr>
          <p:spPr>
            <a:xfrm>
              <a:off x="4063650" y="1651375"/>
              <a:ext cx="220050" cy="512025"/>
            </a:xfrm>
            <a:custGeom>
              <a:avLst/>
              <a:gdLst/>
              <a:ahLst/>
              <a:cxnLst/>
              <a:rect l="l" t="t" r="r" b="b"/>
              <a:pathLst>
                <a:path w="8802" h="20481" extrusionOk="0">
                  <a:moveTo>
                    <a:pt x="321" y="0"/>
                  </a:moveTo>
                  <a:cubicBezTo>
                    <a:pt x="297" y="0"/>
                    <a:pt x="273" y="11"/>
                    <a:pt x="259" y="33"/>
                  </a:cubicBezTo>
                  <a:cubicBezTo>
                    <a:pt x="235" y="67"/>
                    <a:pt x="244" y="113"/>
                    <a:pt x="278" y="137"/>
                  </a:cubicBezTo>
                  <a:lnTo>
                    <a:pt x="8531" y="5792"/>
                  </a:lnTo>
                  <a:lnTo>
                    <a:pt x="8650" y="20219"/>
                  </a:lnTo>
                  <a:lnTo>
                    <a:pt x="150" y="15353"/>
                  </a:lnTo>
                  <a:cubicBezTo>
                    <a:pt x="136" y="15345"/>
                    <a:pt x="123" y="15341"/>
                    <a:pt x="110" y="15341"/>
                  </a:cubicBezTo>
                  <a:cubicBezTo>
                    <a:pt x="43" y="15341"/>
                    <a:pt x="1" y="15443"/>
                    <a:pt x="76" y="15484"/>
                  </a:cubicBezTo>
                  <a:lnTo>
                    <a:pt x="8688" y="20415"/>
                  </a:lnTo>
                  <a:lnTo>
                    <a:pt x="8802" y="20481"/>
                  </a:lnTo>
                  <a:lnTo>
                    <a:pt x="8682" y="5751"/>
                  </a:lnTo>
                  <a:lnTo>
                    <a:pt x="8682" y="5713"/>
                  </a:lnTo>
                  <a:lnTo>
                    <a:pt x="364" y="13"/>
                  </a:lnTo>
                  <a:cubicBezTo>
                    <a:pt x="351" y="4"/>
                    <a:pt x="336" y="0"/>
                    <a:pt x="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35"/>
            <p:cNvSpPr/>
            <p:nvPr/>
          </p:nvSpPr>
          <p:spPr>
            <a:xfrm>
              <a:off x="4498400" y="1940725"/>
              <a:ext cx="6625" cy="346125"/>
            </a:xfrm>
            <a:custGeom>
              <a:avLst/>
              <a:gdLst/>
              <a:ahLst/>
              <a:cxnLst/>
              <a:rect l="l" t="t" r="r" b="b"/>
              <a:pathLst>
                <a:path w="265" h="13845" extrusionOk="0">
                  <a:moveTo>
                    <a:pt x="78" y="0"/>
                  </a:moveTo>
                  <a:cubicBezTo>
                    <a:pt x="77" y="0"/>
                    <a:pt x="76" y="0"/>
                    <a:pt x="76" y="0"/>
                  </a:cubicBezTo>
                  <a:cubicBezTo>
                    <a:pt x="33" y="0"/>
                    <a:pt x="0" y="35"/>
                    <a:pt x="0" y="75"/>
                  </a:cubicBezTo>
                  <a:lnTo>
                    <a:pt x="113" y="13769"/>
                  </a:lnTo>
                  <a:cubicBezTo>
                    <a:pt x="113" y="13812"/>
                    <a:pt x="147" y="13845"/>
                    <a:pt x="188" y="13845"/>
                  </a:cubicBezTo>
                  <a:lnTo>
                    <a:pt x="189" y="13845"/>
                  </a:lnTo>
                  <a:cubicBezTo>
                    <a:pt x="231" y="13843"/>
                    <a:pt x="265" y="13809"/>
                    <a:pt x="265" y="13768"/>
                  </a:cubicBezTo>
                  <a:lnTo>
                    <a:pt x="152" y="74"/>
                  </a:lnTo>
                  <a:cubicBezTo>
                    <a:pt x="152" y="33"/>
                    <a:pt x="119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35"/>
            <p:cNvSpPr/>
            <p:nvPr/>
          </p:nvSpPr>
          <p:spPr>
            <a:xfrm>
              <a:off x="4250025" y="1774900"/>
              <a:ext cx="6825" cy="370700"/>
            </a:xfrm>
            <a:custGeom>
              <a:avLst/>
              <a:gdLst/>
              <a:ahLst/>
              <a:cxnLst/>
              <a:rect l="l" t="t" r="r" b="b"/>
              <a:pathLst>
                <a:path w="273" h="14828" extrusionOk="0">
                  <a:moveTo>
                    <a:pt x="76" y="0"/>
                  </a:moveTo>
                  <a:cubicBezTo>
                    <a:pt x="35" y="2"/>
                    <a:pt x="1" y="36"/>
                    <a:pt x="2" y="77"/>
                  </a:cubicBezTo>
                  <a:lnTo>
                    <a:pt x="122" y="14752"/>
                  </a:lnTo>
                  <a:cubicBezTo>
                    <a:pt x="122" y="14793"/>
                    <a:pt x="156" y="14828"/>
                    <a:pt x="197" y="14828"/>
                  </a:cubicBezTo>
                  <a:cubicBezTo>
                    <a:pt x="238" y="14826"/>
                    <a:pt x="273" y="14793"/>
                    <a:pt x="273" y="14751"/>
                  </a:cubicBezTo>
                  <a:lnTo>
                    <a:pt x="153" y="76"/>
                  </a:lnTo>
                  <a:cubicBezTo>
                    <a:pt x="151" y="35"/>
                    <a:pt x="118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35"/>
            <p:cNvSpPr/>
            <p:nvPr/>
          </p:nvSpPr>
          <p:spPr>
            <a:xfrm>
              <a:off x="4324075" y="2361075"/>
              <a:ext cx="208950" cy="450150"/>
            </a:xfrm>
            <a:custGeom>
              <a:avLst/>
              <a:gdLst/>
              <a:ahLst/>
              <a:cxnLst/>
              <a:rect l="l" t="t" r="r" b="b"/>
              <a:pathLst>
                <a:path w="8358" h="18006" extrusionOk="0">
                  <a:moveTo>
                    <a:pt x="451" y="249"/>
                  </a:moveTo>
                  <a:lnTo>
                    <a:pt x="8095" y="4235"/>
                  </a:lnTo>
                  <a:lnTo>
                    <a:pt x="8206" y="17775"/>
                  </a:lnTo>
                  <a:lnTo>
                    <a:pt x="153" y="14257"/>
                  </a:lnTo>
                  <a:lnTo>
                    <a:pt x="451" y="249"/>
                  </a:lnTo>
                  <a:close/>
                  <a:moveTo>
                    <a:pt x="305" y="1"/>
                  </a:moveTo>
                  <a:lnTo>
                    <a:pt x="1" y="14304"/>
                  </a:lnTo>
                  <a:lnTo>
                    <a:pt x="1" y="14354"/>
                  </a:lnTo>
                  <a:lnTo>
                    <a:pt x="8358" y="18006"/>
                  </a:lnTo>
                  <a:lnTo>
                    <a:pt x="8244" y="4188"/>
                  </a:lnTo>
                  <a:lnTo>
                    <a:pt x="8244" y="4143"/>
                  </a:lnTo>
                  <a:lnTo>
                    <a:pt x="412" y="58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35"/>
            <p:cNvSpPr/>
            <p:nvPr/>
          </p:nvSpPr>
          <p:spPr>
            <a:xfrm>
              <a:off x="4065800" y="2216100"/>
              <a:ext cx="222375" cy="488750"/>
            </a:xfrm>
            <a:custGeom>
              <a:avLst/>
              <a:gdLst/>
              <a:ahLst/>
              <a:cxnLst/>
              <a:rect l="l" t="t" r="r" b="b"/>
              <a:pathLst>
                <a:path w="8895" h="19550" extrusionOk="0">
                  <a:moveTo>
                    <a:pt x="88" y="0"/>
                  </a:moveTo>
                  <a:cubicBezTo>
                    <a:pt x="62" y="0"/>
                    <a:pt x="36" y="14"/>
                    <a:pt x="22" y="39"/>
                  </a:cubicBezTo>
                  <a:cubicBezTo>
                    <a:pt x="1" y="75"/>
                    <a:pt x="14" y="121"/>
                    <a:pt x="51" y="142"/>
                  </a:cubicBezTo>
                  <a:lnTo>
                    <a:pt x="8623" y="4881"/>
                  </a:lnTo>
                  <a:lnTo>
                    <a:pt x="8741" y="19319"/>
                  </a:lnTo>
                  <a:lnTo>
                    <a:pt x="245" y="15674"/>
                  </a:lnTo>
                  <a:cubicBezTo>
                    <a:pt x="234" y="15669"/>
                    <a:pt x="223" y="15667"/>
                    <a:pt x="213" y="15667"/>
                  </a:cubicBezTo>
                  <a:cubicBezTo>
                    <a:pt x="140" y="15667"/>
                    <a:pt x="105" y="15778"/>
                    <a:pt x="186" y="15812"/>
                  </a:cubicBezTo>
                  <a:lnTo>
                    <a:pt x="8789" y="19504"/>
                  </a:lnTo>
                  <a:lnTo>
                    <a:pt x="8894" y="19549"/>
                  </a:lnTo>
                  <a:lnTo>
                    <a:pt x="8774" y="4837"/>
                  </a:lnTo>
                  <a:lnTo>
                    <a:pt x="8774" y="4792"/>
                  </a:lnTo>
                  <a:lnTo>
                    <a:pt x="124" y="9"/>
                  </a:lnTo>
                  <a:cubicBezTo>
                    <a:pt x="113" y="3"/>
                    <a:pt x="100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35"/>
            <p:cNvSpPr/>
            <p:nvPr/>
          </p:nvSpPr>
          <p:spPr>
            <a:xfrm>
              <a:off x="4502600" y="2451700"/>
              <a:ext cx="6575" cy="346125"/>
            </a:xfrm>
            <a:custGeom>
              <a:avLst/>
              <a:gdLst/>
              <a:ahLst/>
              <a:cxnLst/>
              <a:rect l="l" t="t" r="r" b="b"/>
              <a:pathLst>
                <a:path w="263" h="13845" extrusionOk="0">
                  <a:moveTo>
                    <a:pt x="75" y="0"/>
                  </a:moveTo>
                  <a:cubicBezTo>
                    <a:pt x="34" y="0"/>
                    <a:pt x="0" y="34"/>
                    <a:pt x="1" y="75"/>
                  </a:cubicBezTo>
                  <a:lnTo>
                    <a:pt x="112" y="13769"/>
                  </a:lnTo>
                  <a:cubicBezTo>
                    <a:pt x="112" y="13811"/>
                    <a:pt x="147" y="13844"/>
                    <a:pt x="188" y="13844"/>
                  </a:cubicBezTo>
                  <a:lnTo>
                    <a:pt x="189" y="13844"/>
                  </a:lnTo>
                  <a:cubicBezTo>
                    <a:pt x="230" y="13844"/>
                    <a:pt x="263" y="13810"/>
                    <a:pt x="263" y="13768"/>
                  </a:cubicBezTo>
                  <a:lnTo>
                    <a:pt x="152" y="74"/>
                  </a:lnTo>
                  <a:cubicBezTo>
                    <a:pt x="151" y="33"/>
                    <a:pt x="118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35"/>
            <p:cNvSpPr/>
            <p:nvPr/>
          </p:nvSpPr>
          <p:spPr>
            <a:xfrm>
              <a:off x="4254525" y="2320550"/>
              <a:ext cx="6800" cy="370675"/>
            </a:xfrm>
            <a:custGeom>
              <a:avLst/>
              <a:gdLst/>
              <a:ahLst/>
              <a:cxnLst/>
              <a:rect l="l" t="t" r="r" b="b"/>
              <a:pathLst>
                <a:path w="272" h="14827" extrusionOk="0">
                  <a:moveTo>
                    <a:pt x="76" y="1"/>
                  </a:moveTo>
                  <a:cubicBezTo>
                    <a:pt x="33" y="1"/>
                    <a:pt x="0" y="35"/>
                    <a:pt x="0" y="77"/>
                  </a:cubicBezTo>
                  <a:lnTo>
                    <a:pt x="121" y="14753"/>
                  </a:lnTo>
                  <a:cubicBezTo>
                    <a:pt x="121" y="14794"/>
                    <a:pt x="155" y="14827"/>
                    <a:pt x="196" y="14827"/>
                  </a:cubicBezTo>
                  <a:cubicBezTo>
                    <a:pt x="238" y="14827"/>
                    <a:pt x="271" y="14792"/>
                    <a:pt x="271" y="14751"/>
                  </a:cubicBezTo>
                  <a:lnTo>
                    <a:pt x="151" y="76"/>
                  </a:lnTo>
                  <a:cubicBezTo>
                    <a:pt x="150" y="34"/>
                    <a:pt x="11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35"/>
            <p:cNvSpPr/>
            <p:nvPr/>
          </p:nvSpPr>
          <p:spPr>
            <a:xfrm>
              <a:off x="4329000" y="2961600"/>
              <a:ext cx="208700" cy="415825"/>
            </a:xfrm>
            <a:custGeom>
              <a:avLst/>
              <a:gdLst/>
              <a:ahLst/>
              <a:cxnLst/>
              <a:rect l="l" t="t" r="r" b="b"/>
              <a:pathLst>
                <a:path w="8348" h="16633" extrusionOk="0">
                  <a:moveTo>
                    <a:pt x="451" y="212"/>
                  </a:moveTo>
                  <a:lnTo>
                    <a:pt x="8084" y="2886"/>
                  </a:lnTo>
                  <a:lnTo>
                    <a:pt x="8195" y="16436"/>
                  </a:lnTo>
                  <a:lnTo>
                    <a:pt x="155" y="14302"/>
                  </a:lnTo>
                  <a:lnTo>
                    <a:pt x="451" y="212"/>
                  </a:lnTo>
                  <a:close/>
                  <a:moveTo>
                    <a:pt x="306" y="1"/>
                  </a:moveTo>
                  <a:lnTo>
                    <a:pt x="1" y="14417"/>
                  </a:lnTo>
                  <a:lnTo>
                    <a:pt x="8347" y="16633"/>
                  </a:lnTo>
                  <a:lnTo>
                    <a:pt x="8234" y="2832"/>
                  </a:lnTo>
                  <a:lnTo>
                    <a:pt x="8234" y="2779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35"/>
            <p:cNvSpPr/>
            <p:nvPr/>
          </p:nvSpPr>
          <p:spPr>
            <a:xfrm>
              <a:off x="4071125" y="2863300"/>
              <a:ext cx="222000" cy="449925"/>
            </a:xfrm>
            <a:custGeom>
              <a:avLst/>
              <a:gdLst/>
              <a:ahLst/>
              <a:cxnLst/>
              <a:rect l="l" t="t" r="r" b="b"/>
              <a:pathLst>
                <a:path w="8880" h="17997" extrusionOk="0">
                  <a:moveTo>
                    <a:pt x="86" y="1"/>
                  </a:moveTo>
                  <a:cubicBezTo>
                    <a:pt x="55" y="1"/>
                    <a:pt x="26" y="20"/>
                    <a:pt x="15" y="51"/>
                  </a:cubicBezTo>
                  <a:cubicBezTo>
                    <a:pt x="1" y="89"/>
                    <a:pt x="20" y="133"/>
                    <a:pt x="60" y="147"/>
                  </a:cubicBezTo>
                  <a:lnTo>
                    <a:pt x="8609" y="3355"/>
                  </a:lnTo>
                  <a:lnTo>
                    <a:pt x="8728" y="17804"/>
                  </a:lnTo>
                  <a:lnTo>
                    <a:pt x="232" y="15671"/>
                  </a:lnTo>
                  <a:cubicBezTo>
                    <a:pt x="225" y="15669"/>
                    <a:pt x="218" y="15668"/>
                    <a:pt x="211" y="15668"/>
                  </a:cubicBezTo>
                  <a:cubicBezTo>
                    <a:pt x="131" y="15668"/>
                    <a:pt x="106" y="15796"/>
                    <a:pt x="196" y="15818"/>
                  </a:cubicBezTo>
                  <a:lnTo>
                    <a:pt x="8786" y="17973"/>
                  </a:lnTo>
                  <a:lnTo>
                    <a:pt x="8880" y="17996"/>
                  </a:lnTo>
                  <a:lnTo>
                    <a:pt x="8759" y="3302"/>
                  </a:lnTo>
                  <a:lnTo>
                    <a:pt x="8759" y="3250"/>
                  </a:lnTo>
                  <a:lnTo>
                    <a:pt x="113" y="6"/>
                  </a:lnTo>
                  <a:cubicBezTo>
                    <a:pt x="104" y="2"/>
                    <a:pt x="95" y="1"/>
                    <a:pt x="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35"/>
            <p:cNvSpPr/>
            <p:nvPr/>
          </p:nvSpPr>
          <p:spPr>
            <a:xfrm>
              <a:off x="4507275" y="3022325"/>
              <a:ext cx="6575" cy="346150"/>
            </a:xfrm>
            <a:custGeom>
              <a:avLst/>
              <a:gdLst/>
              <a:ahLst/>
              <a:cxnLst/>
              <a:rect l="l" t="t" r="r" b="b"/>
              <a:pathLst>
                <a:path w="263" h="13846" extrusionOk="0">
                  <a:moveTo>
                    <a:pt x="76" y="0"/>
                  </a:moveTo>
                  <a:cubicBezTo>
                    <a:pt x="34" y="2"/>
                    <a:pt x="1" y="36"/>
                    <a:pt x="1" y="77"/>
                  </a:cubicBezTo>
                  <a:lnTo>
                    <a:pt x="112" y="13771"/>
                  </a:lnTo>
                  <a:cubicBezTo>
                    <a:pt x="112" y="13812"/>
                    <a:pt x="146" y="13846"/>
                    <a:pt x="187" y="13846"/>
                  </a:cubicBezTo>
                  <a:lnTo>
                    <a:pt x="188" y="13846"/>
                  </a:lnTo>
                  <a:cubicBezTo>
                    <a:pt x="229" y="13845"/>
                    <a:pt x="262" y="13812"/>
                    <a:pt x="262" y="13769"/>
                  </a:cubicBezTo>
                  <a:lnTo>
                    <a:pt x="151" y="76"/>
                  </a:lnTo>
                  <a:cubicBezTo>
                    <a:pt x="150" y="35"/>
                    <a:pt x="117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35"/>
            <p:cNvSpPr/>
            <p:nvPr/>
          </p:nvSpPr>
          <p:spPr>
            <a:xfrm>
              <a:off x="4259550" y="2934125"/>
              <a:ext cx="6775" cy="370675"/>
            </a:xfrm>
            <a:custGeom>
              <a:avLst/>
              <a:gdLst/>
              <a:ahLst/>
              <a:cxnLst/>
              <a:rect l="l" t="t" r="r" b="b"/>
              <a:pathLst>
                <a:path w="271" h="14827" extrusionOk="0">
                  <a:moveTo>
                    <a:pt x="78" y="0"/>
                  </a:moveTo>
                  <a:cubicBezTo>
                    <a:pt x="77" y="0"/>
                    <a:pt x="76" y="0"/>
                    <a:pt x="75" y="0"/>
                  </a:cubicBezTo>
                  <a:cubicBezTo>
                    <a:pt x="33" y="0"/>
                    <a:pt x="0" y="35"/>
                    <a:pt x="0" y="76"/>
                  </a:cubicBezTo>
                  <a:lnTo>
                    <a:pt x="120" y="14752"/>
                  </a:lnTo>
                  <a:cubicBezTo>
                    <a:pt x="120" y="14793"/>
                    <a:pt x="155" y="14826"/>
                    <a:pt x="196" y="14826"/>
                  </a:cubicBezTo>
                  <a:lnTo>
                    <a:pt x="197" y="14826"/>
                  </a:lnTo>
                  <a:cubicBezTo>
                    <a:pt x="238" y="14825"/>
                    <a:pt x="271" y="14792"/>
                    <a:pt x="271" y="14750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35"/>
            <p:cNvSpPr/>
            <p:nvPr/>
          </p:nvSpPr>
          <p:spPr>
            <a:xfrm>
              <a:off x="5170475" y="2340750"/>
              <a:ext cx="116075" cy="362625"/>
            </a:xfrm>
            <a:custGeom>
              <a:avLst/>
              <a:gdLst/>
              <a:ahLst/>
              <a:cxnLst/>
              <a:rect l="l" t="t" r="r" b="b"/>
              <a:pathLst>
                <a:path w="4643" h="14505" extrusionOk="0">
                  <a:moveTo>
                    <a:pt x="119" y="1"/>
                  </a:moveTo>
                  <a:cubicBezTo>
                    <a:pt x="94" y="1"/>
                    <a:pt x="71" y="13"/>
                    <a:pt x="55" y="34"/>
                  </a:cubicBezTo>
                  <a:cubicBezTo>
                    <a:pt x="32" y="69"/>
                    <a:pt x="41" y="116"/>
                    <a:pt x="75" y="139"/>
                  </a:cubicBezTo>
                  <a:lnTo>
                    <a:pt x="4491" y="3106"/>
                  </a:lnTo>
                  <a:lnTo>
                    <a:pt x="4491" y="14254"/>
                  </a:lnTo>
                  <a:lnTo>
                    <a:pt x="153" y="11926"/>
                  </a:lnTo>
                  <a:cubicBezTo>
                    <a:pt x="139" y="11917"/>
                    <a:pt x="124" y="11913"/>
                    <a:pt x="111" y="11913"/>
                  </a:cubicBezTo>
                  <a:cubicBezTo>
                    <a:pt x="42" y="11913"/>
                    <a:pt x="1" y="12019"/>
                    <a:pt x="82" y="12058"/>
                  </a:cubicBezTo>
                  <a:lnTo>
                    <a:pt x="4531" y="14445"/>
                  </a:lnTo>
                  <a:lnTo>
                    <a:pt x="4643" y="14505"/>
                  </a:lnTo>
                  <a:lnTo>
                    <a:pt x="4643" y="3026"/>
                  </a:lnTo>
                  <a:lnTo>
                    <a:pt x="160" y="13"/>
                  </a:lnTo>
                  <a:cubicBezTo>
                    <a:pt x="147" y="5"/>
                    <a:pt x="133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35"/>
            <p:cNvSpPr/>
            <p:nvPr/>
          </p:nvSpPr>
          <p:spPr>
            <a:xfrm>
              <a:off x="5352475" y="2452975"/>
              <a:ext cx="127650" cy="349575"/>
            </a:xfrm>
            <a:custGeom>
              <a:avLst/>
              <a:gdLst/>
              <a:ahLst/>
              <a:cxnLst/>
              <a:rect l="l" t="t" r="r" b="b"/>
              <a:pathLst>
                <a:path w="5106" h="13983" extrusionOk="0">
                  <a:moveTo>
                    <a:pt x="152" y="262"/>
                  </a:moveTo>
                  <a:lnTo>
                    <a:pt x="4954" y="3049"/>
                  </a:lnTo>
                  <a:lnTo>
                    <a:pt x="4954" y="13737"/>
                  </a:lnTo>
                  <a:lnTo>
                    <a:pt x="151" y="11295"/>
                  </a:lnTo>
                  <a:lnTo>
                    <a:pt x="152" y="262"/>
                  </a:lnTo>
                  <a:close/>
                  <a:moveTo>
                    <a:pt x="0" y="1"/>
                  </a:moveTo>
                  <a:lnTo>
                    <a:pt x="0" y="11387"/>
                  </a:lnTo>
                  <a:lnTo>
                    <a:pt x="5106" y="13982"/>
                  </a:lnTo>
                  <a:lnTo>
                    <a:pt x="5106" y="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35"/>
            <p:cNvSpPr/>
            <p:nvPr/>
          </p:nvSpPr>
          <p:spPr>
            <a:xfrm>
              <a:off x="5454450" y="2513575"/>
              <a:ext cx="3775" cy="277375"/>
            </a:xfrm>
            <a:custGeom>
              <a:avLst/>
              <a:gdLst/>
              <a:ahLst/>
              <a:cxnLst/>
              <a:rect l="l" t="t" r="r" b="b"/>
              <a:pathLst>
                <a:path w="151" h="11095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1021"/>
                  </a:lnTo>
                  <a:cubicBezTo>
                    <a:pt x="0" y="11062"/>
                    <a:pt x="34" y="11095"/>
                    <a:pt x="75" y="11095"/>
                  </a:cubicBezTo>
                  <a:cubicBezTo>
                    <a:pt x="118" y="11095"/>
                    <a:pt x="151" y="11062"/>
                    <a:pt x="151" y="11021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35"/>
            <p:cNvSpPr/>
            <p:nvPr/>
          </p:nvSpPr>
          <p:spPr>
            <a:xfrm>
              <a:off x="5260075" y="2400400"/>
              <a:ext cx="3800" cy="288725"/>
            </a:xfrm>
            <a:custGeom>
              <a:avLst/>
              <a:gdLst/>
              <a:ahLst/>
              <a:cxnLst/>
              <a:rect l="l" t="t" r="r" b="b"/>
              <a:pathLst>
                <a:path w="152" h="11549" extrusionOk="0">
                  <a:moveTo>
                    <a:pt x="76" y="0"/>
                  </a:moveTo>
                  <a:cubicBezTo>
                    <a:pt x="39" y="0"/>
                    <a:pt x="3" y="25"/>
                    <a:pt x="1" y="73"/>
                  </a:cubicBezTo>
                  <a:lnTo>
                    <a:pt x="1" y="11473"/>
                  </a:lnTo>
                  <a:cubicBezTo>
                    <a:pt x="1" y="11515"/>
                    <a:pt x="35" y="11548"/>
                    <a:pt x="76" y="11548"/>
                  </a:cubicBezTo>
                  <a:cubicBezTo>
                    <a:pt x="118" y="11548"/>
                    <a:pt x="151" y="11515"/>
                    <a:pt x="151" y="11473"/>
                  </a:cubicBezTo>
                  <a:lnTo>
                    <a:pt x="151" y="73"/>
                  </a:lnTo>
                  <a:cubicBezTo>
                    <a:pt x="149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35"/>
            <p:cNvSpPr/>
            <p:nvPr/>
          </p:nvSpPr>
          <p:spPr>
            <a:xfrm>
              <a:off x="5171200" y="2764400"/>
              <a:ext cx="115325" cy="348550"/>
            </a:xfrm>
            <a:custGeom>
              <a:avLst/>
              <a:gdLst/>
              <a:ahLst/>
              <a:cxnLst/>
              <a:rect l="l" t="t" r="r" b="b"/>
              <a:pathLst>
                <a:path w="4613" h="13942" extrusionOk="0">
                  <a:moveTo>
                    <a:pt x="88" y="1"/>
                  </a:moveTo>
                  <a:cubicBezTo>
                    <a:pt x="61" y="1"/>
                    <a:pt x="35" y="15"/>
                    <a:pt x="21" y="40"/>
                  </a:cubicBezTo>
                  <a:cubicBezTo>
                    <a:pt x="0" y="76"/>
                    <a:pt x="15" y="122"/>
                    <a:pt x="50" y="142"/>
                  </a:cubicBezTo>
                  <a:lnTo>
                    <a:pt x="4461" y="2559"/>
                  </a:lnTo>
                  <a:lnTo>
                    <a:pt x="4461" y="13714"/>
                  </a:lnTo>
                  <a:lnTo>
                    <a:pt x="116" y="11921"/>
                  </a:lnTo>
                  <a:cubicBezTo>
                    <a:pt x="107" y="11917"/>
                    <a:pt x="97" y="11916"/>
                    <a:pt x="88" y="11916"/>
                  </a:cubicBezTo>
                  <a:cubicBezTo>
                    <a:pt x="58" y="11916"/>
                    <a:pt x="29" y="11933"/>
                    <a:pt x="17" y="11962"/>
                  </a:cubicBezTo>
                  <a:cubicBezTo>
                    <a:pt x="1" y="12002"/>
                    <a:pt x="20" y="12045"/>
                    <a:pt x="58" y="12061"/>
                  </a:cubicBezTo>
                  <a:lnTo>
                    <a:pt x="4613" y="13941"/>
                  </a:lnTo>
                  <a:lnTo>
                    <a:pt x="4613" y="2469"/>
                  </a:lnTo>
                  <a:lnTo>
                    <a:pt x="124" y="10"/>
                  </a:lnTo>
                  <a:cubicBezTo>
                    <a:pt x="113" y="4"/>
                    <a:pt x="100" y="1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35"/>
            <p:cNvSpPr/>
            <p:nvPr/>
          </p:nvSpPr>
          <p:spPr>
            <a:xfrm>
              <a:off x="5352475" y="2854550"/>
              <a:ext cx="127625" cy="333575"/>
            </a:xfrm>
            <a:custGeom>
              <a:avLst/>
              <a:gdLst/>
              <a:ahLst/>
              <a:cxnLst/>
              <a:rect l="l" t="t" r="r" b="b"/>
              <a:pathLst>
                <a:path w="5105" h="13343" extrusionOk="0">
                  <a:moveTo>
                    <a:pt x="151" y="237"/>
                  </a:moveTo>
                  <a:lnTo>
                    <a:pt x="4952" y="2428"/>
                  </a:lnTo>
                  <a:lnTo>
                    <a:pt x="4952" y="13123"/>
                  </a:lnTo>
                  <a:lnTo>
                    <a:pt x="150" y="11276"/>
                  </a:lnTo>
                  <a:lnTo>
                    <a:pt x="151" y="237"/>
                  </a:lnTo>
                  <a:close/>
                  <a:moveTo>
                    <a:pt x="0" y="0"/>
                  </a:moveTo>
                  <a:lnTo>
                    <a:pt x="0" y="11379"/>
                  </a:lnTo>
                  <a:lnTo>
                    <a:pt x="5104" y="13343"/>
                  </a:lnTo>
                  <a:lnTo>
                    <a:pt x="5104" y="2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35"/>
            <p:cNvSpPr/>
            <p:nvPr/>
          </p:nvSpPr>
          <p:spPr>
            <a:xfrm>
              <a:off x="5454400" y="2902175"/>
              <a:ext cx="3825" cy="277400"/>
            </a:xfrm>
            <a:custGeom>
              <a:avLst/>
              <a:gdLst/>
              <a:ahLst/>
              <a:cxnLst/>
              <a:rect l="l" t="t" r="r" b="b"/>
              <a:pathLst>
                <a:path w="153" h="11096" extrusionOk="0">
                  <a:moveTo>
                    <a:pt x="77" y="1"/>
                  </a:moveTo>
                  <a:cubicBezTo>
                    <a:pt x="39" y="1"/>
                    <a:pt x="1" y="26"/>
                    <a:pt x="1" y="76"/>
                  </a:cubicBezTo>
                  <a:lnTo>
                    <a:pt x="1" y="11020"/>
                  </a:lnTo>
                  <a:cubicBezTo>
                    <a:pt x="2" y="11061"/>
                    <a:pt x="35" y="11096"/>
                    <a:pt x="77" y="11096"/>
                  </a:cubicBezTo>
                  <a:cubicBezTo>
                    <a:pt x="118" y="11096"/>
                    <a:pt x="153" y="11061"/>
                    <a:pt x="153" y="11020"/>
                  </a:cubicBezTo>
                  <a:lnTo>
                    <a:pt x="153" y="76"/>
                  </a:lnTo>
                  <a:cubicBezTo>
                    <a:pt x="153" y="26"/>
                    <a:pt x="115" y="1"/>
                    <a:pt x="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35"/>
            <p:cNvSpPr/>
            <p:nvPr/>
          </p:nvSpPr>
          <p:spPr>
            <a:xfrm>
              <a:off x="5260075" y="2813075"/>
              <a:ext cx="3800" cy="288700"/>
            </a:xfrm>
            <a:custGeom>
              <a:avLst/>
              <a:gdLst/>
              <a:ahLst/>
              <a:cxnLst/>
              <a:rect l="l" t="t" r="r" b="b"/>
              <a:pathLst>
                <a:path w="152" h="11548" extrusionOk="0">
                  <a:moveTo>
                    <a:pt x="75" y="0"/>
                  </a:moveTo>
                  <a:cubicBezTo>
                    <a:pt x="39" y="0"/>
                    <a:pt x="3" y="24"/>
                    <a:pt x="1" y="73"/>
                  </a:cubicBezTo>
                  <a:lnTo>
                    <a:pt x="1" y="11473"/>
                  </a:lnTo>
                  <a:cubicBezTo>
                    <a:pt x="1" y="11515"/>
                    <a:pt x="34" y="11548"/>
                    <a:pt x="76" y="11548"/>
                  </a:cubicBezTo>
                  <a:cubicBezTo>
                    <a:pt x="117" y="11548"/>
                    <a:pt x="151" y="11514"/>
                    <a:pt x="151" y="11473"/>
                  </a:cubicBezTo>
                  <a:lnTo>
                    <a:pt x="151" y="73"/>
                  </a:lnTo>
                  <a:cubicBezTo>
                    <a:pt x="149" y="24"/>
                    <a:pt x="112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3" name="Google Shape;9653;p35"/>
            <p:cNvSpPr/>
            <p:nvPr/>
          </p:nvSpPr>
          <p:spPr>
            <a:xfrm>
              <a:off x="5171225" y="3226250"/>
              <a:ext cx="115275" cy="330450"/>
            </a:xfrm>
            <a:custGeom>
              <a:avLst/>
              <a:gdLst/>
              <a:ahLst/>
              <a:cxnLst/>
              <a:rect l="l" t="t" r="r" b="b"/>
              <a:pathLst>
                <a:path w="4611" h="13218" extrusionOk="0">
                  <a:moveTo>
                    <a:pt x="85" y="1"/>
                  </a:moveTo>
                  <a:cubicBezTo>
                    <a:pt x="55" y="1"/>
                    <a:pt x="26" y="19"/>
                    <a:pt x="15" y="48"/>
                  </a:cubicBezTo>
                  <a:cubicBezTo>
                    <a:pt x="0" y="88"/>
                    <a:pt x="20" y="132"/>
                    <a:pt x="59" y="146"/>
                  </a:cubicBezTo>
                  <a:lnTo>
                    <a:pt x="4460" y="1859"/>
                  </a:lnTo>
                  <a:lnTo>
                    <a:pt x="4460" y="13023"/>
                  </a:lnTo>
                  <a:lnTo>
                    <a:pt x="105" y="11919"/>
                  </a:lnTo>
                  <a:cubicBezTo>
                    <a:pt x="99" y="11917"/>
                    <a:pt x="93" y="11917"/>
                    <a:pt x="87" y="11917"/>
                  </a:cubicBezTo>
                  <a:cubicBezTo>
                    <a:pt x="53" y="11917"/>
                    <a:pt x="22" y="11939"/>
                    <a:pt x="12" y="11973"/>
                  </a:cubicBezTo>
                  <a:cubicBezTo>
                    <a:pt x="3" y="12014"/>
                    <a:pt x="27" y="12055"/>
                    <a:pt x="68" y="12065"/>
                  </a:cubicBezTo>
                  <a:lnTo>
                    <a:pt x="4610" y="13218"/>
                  </a:lnTo>
                  <a:lnTo>
                    <a:pt x="4610" y="1754"/>
                  </a:lnTo>
                  <a:lnTo>
                    <a:pt x="113" y="6"/>
                  </a:lnTo>
                  <a:cubicBezTo>
                    <a:pt x="104" y="2"/>
                    <a:pt x="94" y="1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35"/>
            <p:cNvSpPr/>
            <p:nvPr/>
          </p:nvSpPr>
          <p:spPr>
            <a:xfrm>
              <a:off x="5352425" y="3288050"/>
              <a:ext cx="127675" cy="313175"/>
            </a:xfrm>
            <a:custGeom>
              <a:avLst/>
              <a:gdLst/>
              <a:ahLst/>
              <a:cxnLst/>
              <a:rect l="l" t="t" r="r" b="b"/>
              <a:pathLst>
                <a:path w="5107" h="12527" extrusionOk="0">
                  <a:moveTo>
                    <a:pt x="153" y="203"/>
                  </a:moveTo>
                  <a:lnTo>
                    <a:pt x="4954" y="1635"/>
                  </a:lnTo>
                  <a:lnTo>
                    <a:pt x="4954" y="12338"/>
                  </a:lnTo>
                  <a:lnTo>
                    <a:pt x="152" y="11250"/>
                  </a:lnTo>
                  <a:lnTo>
                    <a:pt x="153" y="203"/>
                  </a:lnTo>
                  <a:close/>
                  <a:moveTo>
                    <a:pt x="1" y="1"/>
                  </a:moveTo>
                  <a:lnTo>
                    <a:pt x="1" y="11371"/>
                  </a:lnTo>
                  <a:lnTo>
                    <a:pt x="5106" y="12527"/>
                  </a:lnTo>
                  <a:lnTo>
                    <a:pt x="5105" y="15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35"/>
            <p:cNvSpPr/>
            <p:nvPr/>
          </p:nvSpPr>
          <p:spPr>
            <a:xfrm>
              <a:off x="5454400" y="3319125"/>
              <a:ext cx="3800" cy="277425"/>
            </a:xfrm>
            <a:custGeom>
              <a:avLst/>
              <a:gdLst/>
              <a:ahLst/>
              <a:cxnLst/>
              <a:rect l="l" t="t" r="r" b="b"/>
              <a:pathLst>
                <a:path w="152" h="11097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11021"/>
                  </a:lnTo>
                  <a:cubicBezTo>
                    <a:pt x="1" y="11062"/>
                    <a:pt x="35" y="11096"/>
                    <a:pt x="76" y="11096"/>
                  </a:cubicBezTo>
                  <a:cubicBezTo>
                    <a:pt x="118" y="11096"/>
                    <a:pt x="151" y="11062"/>
                    <a:pt x="151" y="11021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35"/>
            <p:cNvSpPr/>
            <p:nvPr/>
          </p:nvSpPr>
          <p:spPr>
            <a:xfrm>
              <a:off x="5260050" y="3260725"/>
              <a:ext cx="3775" cy="288850"/>
            </a:xfrm>
            <a:custGeom>
              <a:avLst/>
              <a:gdLst/>
              <a:ahLst/>
              <a:cxnLst/>
              <a:rect l="l" t="t" r="r" b="b"/>
              <a:pathLst>
                <a:path w="151" h="11554" extrusionOk="0">
                  <a:moveTo>
                    <a:pt x="76" y="0"/>
                  </a:moveTo>
                  <a:cubicBezTo>
                    <a:pt x="38" y="0"/>
                    <a:pt x="0" y="26"/>
                    <a:pt x="0" y="77"/>
                  </a:cubicBezTo>
                  <a:lnTo>
                    <a:pt x="0" y="11478"/>
                  </a:lnTo>
                  <a:cubicBezTo>
                    <a:pt x="0" y="11519"/>
                    <a:pt x="33" y="11553"/>
                    <a:pt x="76" y="11553"/>
                  </a:cubicBezTo>
                  <a:cubicBezTo>
                    <a:pt x="118" y="11553"/>
                    <a:pt x="151" y="11519"/>
                    <a:pt x="151" y="11477"/>
                  </a:cubicBezTo>
                  <a:lnTo>
                    <a:pt x="151" y="77"/>
                  </a:lnTo>
                  <a:cubicBezTo>
                    <a:pt x="151" y="26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35"/>
            <p:cNvSpPr/>
            <p:nvPr/>
          </p:nvSpPr>
          <p:spPr>
            <a:xfrm>
              <a:off x="5171250" y="3644200"/>
              <a:ext cx="115275" cy="326700"/>
            </a:xfrm>
            <a:custGeom>
              <a:avLst/>
              <a:gdLst/>
              <a:ahLst/>
              <a:cxnLst/>
              <a:rect l="l" t="t" r="r" b="b"/>
              <a:pathLst>
                <a:path w="4611" h="13068" extrusionOk="0">
                  <a:moveTo>
                    <a:pt x="85" y="0"/>
                  </a:moveTo>
                  <a:cubicBezTo>
                    <a:pt x="53" y="0"/>
                    <a:pt x="24" y="20"/>
                    <a:pt x="14" y="51"/>
                  </a:cubicBezTo>
                  <a:cubicBezTo>
                    <a:pt x="1" y="91"/>
                    <a:pt x="21" y="133"/>
                    <a:pt x="60" y="148"/>
                  </a:cubicBezTo>
                  <a:lnTo>
                    <a:pt x="4457" y="1712"/>
                  </a:lnTo>
                  <a:lnTo>
                    <a:pt x="4457" y="12880"/>
                  </a:lnTo>
                  <a:lnTo>
                    <a:pt x="100" y="11918"/>
                  </a:lnTo>
                  <a:cubicBezTo>
                    <a:pt x="94" y="11916"/>
                    <a:pt x="88" y="11916"/>
                    <a:pt x="83" y="11916"/>
                  </a:cubicBezTo>
                  <a:cubicBezTo>
                    <a:pt x="48" y="11916"/>
                    <a:pt x="17" y="11939"/>
                    <a:pt x="10" y="11976"/>
                  </a:cubicBezTo>
                  <a:cubicBezTo>
                    <a:pt x="1" y="12017"/>
                    <a:pt x="27" y="12056"/>
                    <a:pt x="67" y="12066"/>
                  </a:cubicBezTo>
                  <a:lnTo>
                    <a:pt x="4609" y="13067"/>
                  </a:lnTo>
                  <a:lnTo>
                    <a:pt x="4611" y="1605"/>
                  </a:lnTo>
                  <a:lnTo>
                    <a:pt x="110" y="5"/>
                  </a:ln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35"/>
            <p:cNvSpPr/>
            <p:nvPr/>
          </p:nvSpPr>
          <p:spPr>
            <a:xfrm>
              <a:off x="5352425" y="3700075"/>
              <a:ext cx="127625" cy="308775"/>
            </a:xfrm>
            <a:custGeom>
              <a:avLst/>
              <a:gdLst/>
              <a:ahLst/>
              <a:cxnLst/>
              <a:rect l="l" t="t" r="r" b="b"/>
              <a:pathLst>
                <a:path w="5105" h="12351" extrusionOk="0">
                  <a:moveTo>
                    <a:pt x="150" y="196"/>
                  </a:moveTo>
                  <a:lnTo>
                    <a:pt x="4953" y="1463"/>
                  </a:lnTo>
                  <a:lnTo>
                    <a:pt x="4953" y="12167"/>
                  </a:lnTo>
                  <a:lnTo>
                    <a:pt x="150" y="11243"/>
                  </a:lnTo>
                  <a:lnTo>
                    <a:pt x="150" y="196"/>
                  </a:lnTo>
                  <a:close/>
                  <a:moveTo>
                    <a:pt x="1" y="0"/>
                  </a:moveTo>
                  <a:lnTo>
                    <a:pt x="1" y="11369"/>
                  </a:lnTo>
                  <a:lnTo>
                    <a:pt x="5015" y="12333"/>
                  </a:lnTo>
                  <a:lnTo>
                    <a:pt x="5105" y="12350"/>
                  </a:lnTo>
                  <a:lnTo>
                    <a:pt x="5105" y="1345"/>
                  </a:lnTo>
                  <a:lnTo>
                    <a:pt x="96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35"/>
            <p:cNvSpPr/>
            <p:nvPr/>
          </p:nvSpPr>
          <p:spPr>
            <a:xfrm>
              <a:off x="5454350" y="3727450"/>
              <a:ext cx="3900" cy="277500"/>
            </a:xfrm>
            <a:custGeom>
              <a:avLst/>
              <a:gdLst/>
              <a:ahLst/>
              <a:cxnLst/>
              <a:rect l="l" t="t" r="r" b="b"/>
              <a:pathLst>
                <a:path w="156" h="11100" extrusionOk="0">
                  <a:moveTo>
                    <a:pt x="78" y="1"/>
                  </a:moveTo>
                  <a:cubicBezTo>
                    <a:pt x="39" y="1"/>
                    <a:pt x="0" y="27"/>
                    <a:pt x="3" y="80"/>
                  </a:cubicBezTo>
                  <a:lnTo>
                    <a:pt x="3" y="11024"/>
                  </a:lnTo>
                  <a:cubicBezTo>
                    <a:pt x="3" y="11066"/>
                    <a:pt x="36" y="11099"/>
                    <a:pt x="78" y="11099"/>
                  </a:cubicBezTo>
                  <a:cubicBezTo>
                    <a:pt x="119" y="11099"/>
                    <a:pt x="153" y="11066"/>
                    <a:pt x="153" y="11024"/>
                  </a:cubicBezTo>
                  <a:lnTo>
                    <a:pt x="153" y="80"/>
                  </a:lnTo>
                  <a:cubicBezTo>
                    <a:pt x="156" y="27"/>
                    <a:pt x="117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35"/>
            <p:cNvSpPr/>
            <p:nvPr/>
          </p:nvSpPr>
          <p:spPr>
            <a:xfrm>
              <a:off x="5260050" y="3675750"/>
              <a:ext cx="3775" cy="288825"/>
            </a:xfrm>
            <a:custGeom>
              <a:avLst/>
              <a:gdLst/>
              <a:ahLst/>
              <a:cxnLst/>
              <a:rect l="l" t="t" r="r" b="b"/>
              <a:pathLst>
                <a:path w="151" h="11553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1476"/>
                  </a:lnTo>
                  <a:cubicBezTo>
                    <a:pt x="0" y="11518"/>
                    <a:pt x="33" y="11551"/>
                    <a:pt x="76" y="11553"/>
                  </a:cubicBezTo>
                  <a:cubicBezTo>
                    <a:pt x="118" y="11551"/>
                    <a:pt x="151" y="11518"/>
                    <a:pt x="151" y="11476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35"/>
            <p:cNvSpPr/>
            <p:nvPr/>
          </p:nvSpPr>
          <p:spPr>
            <a:xfrm>
              <a:off x="5605175" y="2621625"/>
              <a:ext cx="77475" cy="304375"/>
            </a:xfrm>
            <a:custGeom>
              <a:avLst/>
              <a:gdLst/>
              <a:ahLst/>
              <a:cxnLst/>
              <a:rect l="l" t="t" r="r" b="b"/>
              <a:pathLst>
                <a:path w="3099" h="12175" extrusionOk="0">
                  <a:moveTo>
                    <a:pt x="115" y="0"/>
                  </a:moveTo>
                  <a:cubicBezTo>
                    <a:pt x="91" y="0"/>
                    <a:pt x="67" y="12"/>
                    <a:pt x="53" y="34"/>
                  </a:cubicBezTo>
                  <a:cubicBezTo>
                    <a:pt x="29" y="70"/>
                    <a:pt x="40" y="116"/>
                    <a:pt x="74" y="140"/>
                  </a:cubicBezTo>
                  <a:lnTo>
                    <a:pt x="2948" y="2042"/>
                  </a:lnTo>
                  <a:lnTo>
                    <a:pt x="2948" y="11927"/>
                  </a:lnTo>
                  <a:lnTo>
                    <a:pt x="149" y="10500"/>
                  </a:lnTo>
                  <a:cubicBezTo>
                    <a:pt x="136" y="10492"/>
                    <a:pt x="122" y="10489"/>
                    <a:pt x="110" y="10489"/>
                  </a:cubicBezTo>
                  <a:cubicBezTo>
                    <a:pt x="40" y="10489"/>
                    <a:pt x="1" y="10596"/>
                    <a:pt x="81" y="10633"/>
                  </a:cubicBezTo>
                  <a:lnTo>
                    <a:pt x="3098" y="12174"/>
                  </a:lnTo>
                  <a:lnTo>
                    <a:pt x="3098" y="1962"/>
                  </a:lnTo>
                  <a:lnTo>
                    <a:pt x="157" y="13"/>
                  </a:lnTo>
                  <a:cubicBezTo>
                    <a:pt x="144" y="4"/>
                    <a:pt x="130" y="0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35"/>
            <p:cNvSpPr/>
            <p:nvPr/>
          </p:nvSpPr>
          <p:spPr>
            <a:xfrm>
              <a:off x="5724400" y="2692825"/>
              <a:ext cx="84750" cy="298600"/>
            </a:xfrm>
            <a:custGeom>
              <a:avLst/>
              <a:gdLst/>
              <a:ahLst/>
              <a:cxnLst/>
              <a:rect l="l" t="t" r="r" b="b"/>
              <a:pathLst>
                <a:path w="3390" h="11944" extrusionOk="0">
                  <a:moveTo>
                    <a:pt x="153" y="265"/>
                  </a:moveTo>
                  <a:lnTo>
                    <a:pt x="3238" y="2100"/>
                  </a:lnTo>
                  <a:lnTo>
                    <a:pt x="3238" y="11696"/>
                  </a:lnTo>
                  <a:lnTo>
                    <a:pt x="153" y="10091"/>
                  </a:lnTo>
                  <a:lnTo>
                    <a:pt x="153" y="265"/>
                  </a:lnTo>
                  <a:close/>
                  <a:moveTo>
                    <a:pt x="1" y="0"/>
                  </a:moveTo>
                  <a:lnTo>
                    <a:pt x="1" y="10182"/>
                  </a:lnTo>
                  <a:lnTo>
                    <a:pt x="3390" y="11943"/>
                  </a:lnTo>
                  <a:lnTo>
                    <a:pt x="3390" y="20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35"/>
            <p:cNvSpPr/>
            <p:nvPr/>
          </p:nvSpPr>
          <p:spPr>
            <a:xfrm>
              <a:off x="5791075" y="2733675"/>
              <a:ext cx="3775" cy="249600"/>
            </a:xfrm>
            <a:custGeom>
              <a:avLst/>
              <a:gdLst/>
              <a:ahLst/>
              <a:cxnLst/>
              <a:rect l="l" t="t" r="r" b="b"/>
              <a:pathLst>
                <a:path w="151" h="9984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9908"/>
                  </a:lnTo>
                  <a:cubicBezTo>
                    <a:pt x="0" y="9949"/>
                    <a:pt x="33" y="9983"/>
                    <a:pt x="75" y="9983"/>
                  </a:cubicBezTo>
                  <a:cubicBezTo>
                    <a:pt x="116" y="9983"/>
                    <a:pt x="151" y="9949"/>
                    <a:pt x="151" y="9908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35"/>
            <p:cNvSpPr/>
            <p:nvPr/>
          </p:nvSpPr>
          <p:spPr>
            <a:xfrm>
              <a:off x="5664025" y="2659800"/>
              <a:ext cx="3825" cy="256475"/>
            </a:xfrm>
            <a:custGeom>
              <a:avLst/>
              <a:gdLst/>
              <a:ahLst/>
              <a:cxnLst/>
              <a:rect l="l" t="t" r="r" b="b"/>
              <a:pathLst>
                <a:path w="153" h="10259" extrusionOk="0">
                  <a:moveTo>
                    <a:pt x="76" y="0"/>
                  </a:moveTo>
                  <a:cubicBezTo>
                    <a:pt x="39" y="0"/>
                    <a:pt x="1" y="25"/>
                    <a:pt x="1" y="75"/>
                  </a:cubicBezTo>
                  <a:lnTo>
                    <a:pt x="1" y="10183"/>
                  </a:lnTo>
                  <a:cubicBezTo>
                    <a:pt x="2" y="10224"/>
                    <a:pt x="35" y="10259"/>
                    <a:pt x="77" y="10259"/>
                  </a:cubicBezTo>
                  <a:cubicBezTo>
                    <a:pt x="118" y="10259"/>
                    <a:pt x="152" y="10224"/>
                    <a:pt x="152" y="10183"/>
                  </a:cubicBezTo>
                  <a:lnTo>
                    <a:pt x="152" y="75"/>
                  </a:lnTo>
                  <a:cubicBezTo>
                    <a:pt x="152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35"/>
            <p:cNvSpPr/>
            <p:nvPr/>
          </p:nvSpPr>
          <p:spPr>
            <a:xfrm>
              <a:off x="5605250" y="2994650"/>
              <a:ext cx="77400" cy="295025"/>
            </a:xfrm>
            <a:custGeom>
              <a:avLst/>
              <a:gdLst/>
              <a:ahLst/>
              <a:cxnLst/>
              <a:rect l="l" t="t" r="r" b="b"/>
              <a:pathLst>
                <a:path w="3096" h="11801" extrusionOk="0">
                  <a:moveTo>
                    <a:pt x="112" y="1"/>
                  </a:moveTo>
                  <a:cubicBezTo>
                    <a:pt x="44" y="1"/>
                    <a:pt x="5" y="99"/>
                    <a:pt x="75" y="143"/>
                  </a:cubicBezTo>
                  <a:lnTo>
                    <a:pt x="2943" y="1687"/>
                  </a:lnTo>
                  <a:lnTo>
                    <a:pt x="2943" y="11581"/>
                  </a:lnTo>
                  <a:lnTo>
                    <a:pt x="138" y="10495"/>
                  </a:lnTo>
                  <a:cubicBezTo>
                    <a:pt x="128" y="10491"/>
                    <a:pt x="118" y="10489"/>
                    <a:pt x="109" y="10489"/>
                  </a:cubicBezTo>
                  <a:cubicBezTo>
                    <a:pt x="34" y="10489"/>
                    <a:pt x="1" y="10603"/>
                    <a:pt x="84" y="10636"/>
                  </a:cubicBezTo>
                  <a:lnTo>
                    <a:pt x="3095" y="11800"/>
                  </a:lnTo>
                  <a:lnTo>
                    <a:pt x="3095" y="1597"/>
                  </a:lnTo>
                  <a:lnTo>
                    <a:pt x="148" y="9"/>
                  </a:lnTo>
                  <a:cubicBezTo>
                    <a:pt x="135" y="3"/>
                    <a:pt x="124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35"/>
            <p:cNvSpPr/>
            <p:nvPr/>
          </p:nvSpPr>
          <p:spPr>
            <a:xfrm>
              <a:off x="5724400" y="3051275"/>
              <a:ext cx="84750" cy="286925"/>
            </a:xfrm>
            <a:custGeom>
              <a:avLst/>
              <a:gdLst/>
              <a:ahLst/>
              <a:cxnLst/>
              <a:rect l="l" t="t" r="r" b="b"/>
              <a:pathLst>
                <a:path w="3390" h="11477" extrusionOk="0">
                  <a:moveTo>
                    <a:pt x="153" y="236"/>
                  </a:moveTo>
                  <a:lnTo>
                    <a:pt x="3238" y="1651"/>
                  </a:lnTo>
                  <a:lnTo>
                    <a:pt x="3238" y="11257"/>
                  </a:lnTo>
                  <a:lnTo>
                    <a:pt x="153" y="10070"/>
                  </a:lnTo>
                  <a:lnTo>
                    <a:pt x="153" y="236"/>
                  </a:lnTo>
                  <a:close/>
                  <a:moveTo>
                    <a:pt x="1" y="1"/>
                  </a:moveTo>
                  <a:lnTo>
                    <a:pt x="1" y="10175"/>
                  </a:lnTo>
                  <a:lnTo>
                    <a:pt x="3390" y="11476"/>
                  </a:lnTo>
                  <a:lnTo>
                    <a:pt x="3390" y="15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35"/>
            <p:cNvSpPr/>
            <p:nvPr/>
          </p:nvSpPr>
          <p:spPr>
            <a:xfrm>
              <a:off x="5791025" y="3082775"/>
              <a:ext cx="3800" cy="249575"/>
            </a:xfrm>
            <a:custGeom>
              <a:avLst/>
              <a:gdLst/>
              <a:ahLst/>
              <a:cxnLst/>
              <a:rect l="l" t="t" r="r" b="b"/>
              <a:pathLst>
                <a:path w="152" h="9983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9907"/>
                  </a:lnTo>
                  <a:cubicBezTo>
                    <a:pt x="1" y="9949"/>
                    <a:pt x="34" y="9982"/>
                    <a:pt x="76" y="9982"/>
                  </a:cubicBezTo>
                  <a:cubicBezTo>
                    <a:pt x="118" y="9982"/>
                    <a:pt x="151" y="9949"/>
                    <a:pt x="151" y="9907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35"/>
            <p:cNvSpPr/>
            <p:nvPr/>
          </p:nvSpPr>
          <p:spPr>
            <a:xfrm>
              <a:off x="5664025" y="3025750"/>
              <a:ext cx="3800" cy="256425"/>
            </a:xfrm>
            <a:custGeom>
              <a:avLst/>
              <a:gdLst/>
              <a:ahLst/>
              <a:cxnLst/>
              <a:rect l="l" t="t" r="r" b="b"/>
              <a:pathLst>
                <a:path w="152" h="10257" extrusionOk="0">
                  <a:moveTo>
                    <a:pt x="76" y="1"/>
                  </a:moveTo>
                  <a:cubicBezTo>
                    <a:pt x="39" y="1"/>
                    <a:pt x="3" y="25"/>
                    <a:pt x="1" y="73"/>
                  </a:cubicBezTo>
                  <a:lnTo>
                    <a:pt x="1" y="10181"/>
                  </a:lnTo>
                  <a:cubicBezTo>
                    <a:pt x="1" y="10222"/>
                    <a:pt x="35" y="10256"/>
                    <a:pt x="76" y="10256"/>
                  </a:cubicBezTo>
                  <a:cubicBezTo>
                    <a:pt x="118" y="10256"/>
                    <a:pt x="151" y="10223"/>
                    <a:pt x="151" y="10181"/>
                  </a:cubicBezTo>
                  <a:lnTo>
                    <a:pt x="151" y="73"/>
                  </a:lnTo>
                  <a:cubicBezTo>
                    <a:pt x="149" y="25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35"/>
            <p:cNvSpPr/>
            <p:nvPr/>
          </p:nvSpPr>
          <p:spPr>
            <a:xfrm>
              <a:off x="5605900" y="3401225"/>
              <a:ext cx="76725" cy="282525"/>
            </a:xfrm>
            <a:custGeom>
              <a:avLst/>
              <a:gdLst/>
              <a:ahLst/>
              <a:cxnLst/>
              <a:rect l="l" t="t" r="r" b="b"/>
              <a:pathLst>
                <a:path w="3069" h="11301" extrusionOk="0">
                  <a:moveTo>
                    <a:pt x="84" y="1"/>
                  </a:moveTo>
                  <a:cubicBezTo>
                    <a:pt x="54" y="1"/>
                    <a:pt x="25" y="20"/>
                    <a:pt x="15" y="51"/>
                  </a:cubicBezTo>
                  <a:cubicBezTo>
                    <a:pt x="0" y="89"/>
                    <a:pt x="20" y="133"/>
                    <a:pt x="58" y="147"/>
                  </a:cubicBezTo>
                  <a:lnTo>
                    <a:pt x="2917" y="1210"/>
                  </a:lnTo>
                  <a:lnTo>
                    <a:pt x="2917" y="11113"/>
                  </a:lnTo>
                  <a:lnTo>
                    <a:pt x="102" y="10493"/>
                  </a:lnTo>
                  <a:cubicBezTo>
                    <a:pt x="96" y="10491"/>
                    <a:pt x="90" y="10491"/>
                    <a:pt x="84" y="10491"/>
                  </a:cubicBezTo>
                  <a:cubicBezTo>
                    <a:pt x="49" y="10491"/>
                    <a:pt x="19" y="10515"/>
                    <a:pt x="12" y="10550"/>
                  </a:cubicBezTo>
                  <a:cubicBezTo>
                    <a:pt x="3" y="10591"/>
                    <a:pt x="28" y="10632"/>
                    <a:pt x="69" y="10641"/>
                  </a:cubicBezTo>
                  <a:lnTo>
                    <a:pt x="3068" y="11300"/>
                  </a:lnTo>
                  <a:lnTo>
                    <a:pt x="3068" y="1105"/>
                  </a:lnTo>
                  <a:lnTo>
                    <a:pt x="111" y="6"/>
                  </a:lnTo>
                  <a:cubicBezTo>
                    <a:pt x="102" y="2"/>
                    <a:pt x="93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35"/>
            <p:cNvSpPr/>
            <p:nvPr/>
          </p:nvSpPr>
          <p:spPr>
            <a:xfrm>
              <a:off x="5724375" y="3438300"/>
              <a:ext cx="84750" cy="271375"/>
            </a:xfrm>
            <a:custGeom>
              <a:avLst/>
              <a:gdLst/>
              <a:ahLst/>
              <a:cxnLst/>
              <a:rect l="l" t="t" r="r" b="b"/>
              <a:pathLst>
                <a:path w="3390" h="10855" extrusionOk="0">
                  <a:moveTo>
                    <a:pt x="152" y="198"/>
                  </a:moveTo>
                  <a:lnTo>
                    <a:pt x="3239" y="1057"/>
                  </a:lnTo>
                  <a:lnTo>
                    <a:pt x="3239" y="10669"/>
                  </a:lnTo>
                  <a:lnTo>
                    <a:pt x="152" y="10042"/>
                  </a:lnTo>
                  <a:lnTo>
                    <a:pt x="152" y="198"/>
                  </a:lnTo>
                  <a:close/>
                  <a:moveTo>
                    <a:pt x="0" y="0"/>
                  </a:moveTo>
                  <a:lnTo>
                    <a:pt x="0" y="10165"/>
                  </a:lnTo>
                  <a:lnTo>
                    <a:pt x="3300" y="10836"/>
                  </a:lnTo>
                  <a:lnTo>
                    <a:pt x="3390" y="10854"/>
                  </a:lnTo>
                  <a:lnTo>
                    <a:pt x="3390" y="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35"/>
            <p:cNvSpPr/>
            <p:nvPr/>
          </p:nvSpPr>
          <p:spPr>
            <a:xfrm>
              <a:off x="5791025" y="3457325"/>
              <a:ext cx="3800" cy="249600"/>
            </a:xfrm>
            <a:custGeom>
              <a:avLst/>
              <a:gdLst/>
              <a:ahLst/>
              <a:cxnLst/>
              <a:rect l="l" t="t" r="r" b="b"/>
              <a:pathLst>
                <a:path w="152" h="9984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9907"/>
                  </a:lnTo>
                  <a:cubicBezTo>
                    <a:pt x="1" y="9949"/>
                    <a:pt x="34" y="9982"/>
                    <a:pt x="76" y="9984"/>
                  </a:cubicBezTo>
                  <a:cubicBezTo>
                    <a:pt x="118" y="9982"/>
                    <a:pt x="151" y="9949"/>
                    <a:pt x="151" y="9907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35"/>
            <p:cNvSpPr/>
            <p:nvPr/>
          </p:nvSpPr>
          <p:spPr>
            <a:xfrm>
              <a:off x="5664025" y="3422775"/>
              <a:ext cx="3800" cy="256400"/>
            </a:xfrm>
            <a:custGeom>
              <a:avLst/>
              <a:gdLst/>
              <a:ahLst/>
              <a:cxnLst/>
              <a:rect l="l" t="t" r="r" b="b"/>
              <a:pathLst>
                <a:path w="152" h="10256" extrusionOk="0">
                  <a:moveTo>
                    <a:pt x="75" y="0"/>
                  </a:moveTo>
                  <a:cubicBezTo>
                    <a:pt x="39" y="0"/>
                    <a:pt x="3" y="24"/>
                    <a:pt x="1" y="71"/>
                  </a:cubicBezTo>
                  <a:lnTo>
                    <a:pt x="1" y="10179"/>
                  </a:lnTo>
                  <a:cubicBezTo>
                    <a:pt x="1" y="10222"/>
                    <a:pt x="34" y="10256"/>
                    <a:pt x="76" y="10256"/>
                  </a:cubicBezTo>
                  <a:cubicBezTo>
                    <a:pt x="117" y="10255"/>
                    <a:pt x="151" y="10222"/>
                    <a:pt x="151" y="10179"/>
                  </a:cubicBezTo>
                  <a:lnTo>
                    <a:pt x="151" y="71"/>
                  </a:lnTo>
                  <a:cubicBezTo>
                    <a:pt x="149" y="24"/>
                    <a:pt x="112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35"/>
            <p:cNvSpPr/>
            <p:nvPr/>
          </p:nvSpPr>
          <p:spPr>
            <a:xfrm>
              <a:off x="5605225" y="3769175"/>
              <a:ext cx="77400" cy="282475"/>
            </a:xfrm>
            <a:custGeom>
              <a:avLst/>
              <a:gdLst/>
              <a:ahLst/>
              <a:cxnLst/>
              <a:rect l="l" t="t" r="r" b="b"/>
              <a:pathLst>
                <a:path w="3096" h="11299" extrusionOk="0">
                  <a:moveTo>
                    <a:pt x="108" y="1"/>
                  </a:moveTo>
                  <a:cubicBezTo>
                    <a:pt x="34" y="1"/>
                    <a:pt x="1" y="117"/>
                    <a:pt x="85" y="147"/>
                  </a:cubicBezTo>
                  <a:lnTo>
                    <a:pt x="2944" y="1209"/>
                  </a:lnTo>
                  <a:lnTo>
                    <a:pt x="2944" y="11111"/>
                  </a:lnTo>
                  <a:lnTo>
                    <a:pt x="129" y="10494"/>
                  </a:lnTo>
                  <a:cubicBezTo>
                    <a:pt x="122" y="10492"/>
                    <a:pt x="115" y="10491"/>
                    <a:pt x="109" y="10491"/>
                  </a:cubicBezTo>
                  <a:cubicBezTo>
                    <a:pt x="74" y="10491"/>
                    <a:pt x="44" y="10516"/>
                    <a:pt x="38" y="10551"/>
                  </a:cubicBezTo>
                  <a:cubicBezTo>
                    <a:pt x="30" y="10592"/>
                    <a:pt x="55" y="10631"/>
                    <a:pt x="96" y="10641"/>
                  </a:cubicBezTo>
                  <a:lnTo>
                    <a:pt x="3095" y="11299"/>
                  </a:lnTo>
                  <a:lnTo>
                    <a:pt x="3095" y="1104"/>
                  </a:lnTo>
                  <a:lnTo>
                    <a:pt x="138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35"/>
            <p:cNvSpPr/>
            <p:nvPr/>
          </p:nvSpPr>
          <p:spPr>
            <a:xfrm>
              <a:off x="5724375" y="3805925"/>
              <a:ext cx="84750" cy="270400"/>
            </a:xfrm>
            <a:custGeom>
              <a:avLst/>
              <a:gdLst/>
              <a:ahLst/>
              <a:cxnLst/>
              <a:rect l="l" t="t" r="r" b="b"/>
              <a:pathLst>
                <a:path w="3390" h="10816" extrusionOk="0">
                  <a:moveTo>
                    <a:pt x="152" y="197"/>
                  </a:moveTo>
                  <a:lnTo>
                    <a:pt x="3239" y="1018"/>
                  </a:lnTo>
                  <a:lnTo>
                    <a:pt x="3239" y="10632"/>
                  </a:lnTo>
                  <a:lnTo>
                    <a:pt x="152" y="10041"/>
                  </a:lnTo>
                  <a:lnTo>
                    <a:pt x="152" y="197"/>
                  </a:lnTo>
                  <a:close/>
                  <a:moveTo>
                    <a:pt x="0" y="1"/>
                  </a:moveTo>
                  <a:lnTo>
                    <a:pt x="0" y="10166"/>
                  </a:lnTo>
                  <a:lnTo>
                    <a:pt x="3390" y="10816"/>
                  </a:lnTo>
                  <a:lnTo>
                    <a:pt x="3390" y="9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35"/>
            <p:cNvSpPr/>
            <p:nvPr/>
          </p:nvSpPr>
          <p:spPr>
            <a:xfrm>
              <a:off x="5791025" y="3824200"/>
              <a:ext cx="3800" cy="249575"/>
            </a:xfrm>
            <a:custGeom>
              <a:avLst/>
              <a:gdLst/>
              <a:ahLst/>
              <a:cxnLst/>
              <a:rect l="l" t="t" r="r" b="b"/>
              <a:pathLst>
                <a:path w="152" h="9983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9908"/>
                  </a:lnTo>
                  <a:cubicBezTo>
                    <a:pt x="1" y="9950"/>
                    <a:pt x="34" y="9983"/>
                    <a:pt x="76" y="9983"/>
                  </a:cubicBezTo>
                  <a:cubicBezTo>
                    <a:pt x="117" y="9983"/>
                    <a:pt x="151" y="9950"/>
                    <a:pt x="151" y="9909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35"/>
            <p:cNvSpPr/>
            <p:nvPr/>
          </p:nvSpPr>
          <p:spPr>
            <a:xfrm>
              <a:off x="5664000" y="3790725"/>
              <a:ext cx="3775" cy="256425"/>
            </a:xfrm>
            <a:custGeom>
              <a:avLst/>
              <a:gdLst/>
              <a:ahLst/>
              <a:cxnLst/>
              <a:rect l="l" t="t" r="r" b="b"/>
              <a:pathLst>
                <a:path w="151" h="10257" extrusionOk="0">
                  <a:moveTo>
                    <a:pt x="76" y="0"/>
                  </a:moveTo>
                  <a:cubicBezTo>
                    <a:pt x="39" y="0"/>
                    <a:pt x="2" y="24"/>
                    <a:pt x="0" y="73"/>
                  </a:cubicBezTo>
                  <a:lnTo>
                    <a:pt x="0" y="10180"/>
                  </a:lnTo>
                  <a:cubicBezTo>
                    <a:pt x="0" y="10223"/>
                    <a:pt x="35" y="10256"/>
                    <a:pt x="76" y="10257"/>
                  </a:cubicBezTo>
                  <a:cubicBezTo>
                    <a:pt x="118" y="10256"/>
                    <a:pt x="151" y="10223"/>
                    <a:pt x="151" y="10180"/>
                  </a:cubicBezTo>
                  <a:lnTo>
                    <a:pt x="151" y="73"/>
                  </a:lnTo>
                  <a:cubicBezTo>
                    <a:pt x="149" y="24"/>
                    <a:pt x="112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35"/>
            <p:cNvSpPr/>
            <p:nvPr/>
          </p:nvSpPr>
          <p:spPr>
            <a:xfrm>
              <a:off x="5919425" y="2771225"/>
              <a:ext cx="108925" cy="312125"/>
            </a:xfrm>
            <a:custGeom>
              <a:avLst/>
              <a:gdLst/>
              <a:ahLst/>
              <a:cxnLst/>
              <a:rect l="l" t="t" r="r" b="b"/>
              <a:pathLst>
                <a:path w="4357" h="12485" extrusionOk="0">
                  <a:moveTo>
                    <a:pt x="111" y="0"/>
                  </a:moveTo>
                  <a:cubicBezTo>
                    <a:pt x="47" y="0"/>
                    <a:pt x="0" y="93"/>
                    <a:pt x="69" y="140"/>
                  </a:cubicBezTo>
                  <a:lnTo>
                    <a:pt x="4206" y="3174"/>
                  </a:lnTo>
                  <a:lnTo>
                    <a:pt x="4206" y="12220"/>
                  </a:lnTo>
                  <a:lnTo>
                    <a:pt x="151" y="9833"/>
                  </a:lnTo>
                  <a:cubicBezTo>
                    <a:pt x="139" y="9826"/>
                    <a:pt x="126" y="9822"/>
                    <a:pt x="113" y="9822"/>
                  </a:cubicBezTo>
                  <a:cubicBezTo>
                    <a:pt x="87" y="9822"/>
                    <a:pt x="62" y="9836"/>
                    <a:pt x="48" y="9859"/>
                  </a:cubicBezTo>
                  <a:cubicBezTo>
                    <a:pt x="27" y="9895"/>
                    <a:pt x="39" y="9941"/>
                    <a:pt x="75" y="9962"/>
                  </a:cubicBezTo>
                  <a:lnTo>
                    <a:pt x="4357" y="12485"/>
                  </a:lnTo>
                  <a:lnTo>
                    <a:pt x="4357" y="3097"/>
                  </a:lnTo>
                  <a:lnTo>
                    <a:pt x="158" y="18"/>
                  </a:lnTo>
                  <a:cubicBezTo>
                    <a:pt x="142" y="6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35"/>
            <p:cNvSpPr/>
            <p:nvPr/>
          </p:nvSpPr>
          <p:spPr>
            <a:xfrm>
              <a:off x="6089850" y="2886750"/>
              <a:ext cx="119825" cy="296325"/>
            </a:xfrm>
            <a:custGeom>
              <a:avLst/>
              <a:gdLst/>
              <a:ahLst/>
              <a:cxnLst/>
              <a:rect l="l" t="t" r="r" b="b"/>
              <a:pathLst>
                <a:path w="4793" h="11853" extrusionOk="0">
                  <a:moveTo>
                    <a:pt x="152" y="274"/>
                  </a:moveTo>
                  <a:lnTo>
                    <a:pt x="4642" y="3095"/>
                  </a:lnTo>
                  <a:lnTo>
                    <a:pt x="4642" y="11598"/>
                  </a:lnTo>
                  <a:lnTo>
                    <a:pt x="152" y="9160"/>
                  </a:lnTo>
                  <a:lnTo>
                    <a:pt x="152" y="274"/>
                  </a:lnTo>
                  <a:close/>
                  <a:moveTo>
                    <a:pt x="0" y="1"/>
                  </a:moveTo>
                  <a:lnTo>
                    <a:pt x="0" y="9250"/>
                  </a:lnTo>
                  <a:lnTo>
                    <a:pt x="4792" y="11853"/>
                  </a:lnTo>
                  <a:lnTo>
                    <a:pt x="4791" y="3012"/>
                  </a:lnTo>
                  <a:lnTo>
                    <a:pt x="11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35"/>
            <p:cNvSpPr/>
            <p:nvPr/>
          </p:nvSpPr>
          <p:spPr>
            <a:xfrm>
              <a:off x="6185325" y="2948575"/>
              <a:ext cx="3825" cy="222775"/>
            </a:xfrm>
            <a:custGeom>
              <a:avLst/>
              <a:gdLst/>
              <a:ahLst/>
              <a:cxnLst/>
              <a:rect l="l" t="t" r="r" b="b"/>
              <a:pathLst>
                <a:path w="153" h="8911" extrusionOk="0">
                  <a:moveTo>
                    <a:pt x="77" y="0"/>
                  </a:moveTo>
                  <a:cubicBezTo>
                    <a:pt x="40" y="0"/>
                    <a:pt x="4" y="24"/>
                    <a:pt x="1" y="72"/>
                  </a:cubicBezTo>
                  <a:lnTo>
                    <a:pt x="1" y="8835"/>
                  </a:lnTo>
                  <a:cubicBezTo>
                    <a:pt x="1" y="8876"/>
                    <a:pt x="35" y="8911"/>
                    <a:pt x="78" y="8911"/>
                  </a:cubicBezTo>
                  <a:cubicBezTo>
                    <a:pt x="119" y="8911"/>
                    <a:pt x="152" y="8876"/>
                    <a:pt x="153" y="8835"/>
                  </a:cubicBezTo>
                  <a:lnTo>
                    <a:pt x="153" y="72"/>
                  </a:lnTo>
                  <a:cubicBezTo>
                    <a:pt x="150" y="24"/>
                    <a:pt x="114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35"/>
            <p:cNvSpPr/>
            <p:nvPr/>
          </p:nvSpPr>
          <p:spPr>
            <a:xfrm>
              <a:off x="6003325" y="2832325"/>
              <a:ext cx="3800" cy="236500"/>
            </a:xfrm>
            <a:custGeom>
              <a:avLst/>
              <a:gdLst/>
              <a:ahLst/>
              <a:cxnLst/>
              <a:rect l="l" t="t" r="r" b="b"/>
              <a:pathLst>
                <a:path w="152" h="9460" extrusionOk="0">
                  <a:moveTo>
                    <a:pt x="76" y="0"/>
                  </a:moveTo>
                  <a:cubicBezTo>
                    <a:pt x="38" y="0"/>
                    <a:pt x="1" y="25"/>
                    <a:pt x="1" y="76"/>
                  </a:cubicBezTo>
                  <a:lnTo>
                    <a:pt x="1" y="9384"/>
                  </a:lnTo>
                  <a:cubicBezTo>
                    <a:pt x="1" y="9426"/>
                    <a:pt x="34" y="9459"/>
                    <a:pt x="76" y="9459"/>
                  </a:cubicBezTo>
                  <a:cubicBezTo>
                    <a:pt x="118" y="9459"/>
                    <a:pt x="151" y="9426"/>
                    <a:pt x="151" y="9384"/>
                  </a:cubicBezTo>
                  <a:lnTo>
                    <a:pt x="151" y="76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35"/>
            <p:cNvSpPr/>
            <p:nvPr/>
          </p:nvSpPr>
          <p:spPr>
            <a:xfrm>
              <a:off x="5919500" y="3120400"/>
              <a:ext cx="108825" cy="296450"/>
            </a:xfrm>
            <a:custGeom>
              <a:avLst/>
              <a:gdLst/>
              <a:ahLst/>
              <a:cxnLst/>
              <a:rect l="l" t="t" r="r" b="b"/>
              <a:pathLst>
                <a:path w="4353" h="11858" extrusionOk="0">
                  <a:moveTo>
                    <a:pt x="110" y="0"/>
                  </a:moveTo>
                  <a:cubicBezTo>
                    <a:pt x="84" y="0"/>
                    <a:pt x="59" y="13"/>
                    <a:pt x="45" y="37"/>
                  </a:cubicBezTo>
                  <a:cubicBezTo>
                    <a:pt x="23" y="73"/>
                    <a:pt x="35" y="119"/>
                    <a:pt x="72" y="140"/>
                  </a:cubicBezTo>
                  <a:lnTo>
                    <a:pt x="4202" y="2567"/>
                  </a:lnTo>
                  <a:lnTo>
                    <a:pt x="4202" y="11625"/>
                  </a:lnTo>
                  <a:lnTo>
                    <a:pt x="140" y="9824"/>
                  </a:lnTo>
                  <a:cubicBezTo>
                    <a:pt x="129" y="9819"/>
                    <a:pt x="119" y="9817"/>
                    <a:pt x="109" y="9817"/>
                  </a:cubicBezTo>
                  <a:cubicBezTo>
                    <a:pt x="37" y="9817"/>
                    <a:pt x="1" y="9925"/>
                    <a:pt x="78" y="9963"/>
                  </a:cubicBezTo>
                  <a:lnTo>
                    <a:pt x="4247" y="11810"/>
                  </a:lnTo>
                  <a:lnTo>
                    <a:pt x="4353" y="11857"/>
                  </a:lnTo>
                  <a:lnTo>
                    <a:pt x="4353" y="2480"/>
                  </a:lnTo>
                  <a:lnTo>
                    <a:pt x="148" y="11"/>
                  </a:lnTo>
                  <a:cubicBezTo>
                    <a:pt x="136" y="4"/>
                    <a:pt x="123" y="0"/>
                    <a:pt x="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35"/>
            <p:cNvSpPr/>
            <p:nvPr/>
          </p:nvSpPr>
          <p:spPr>
            <a:xfrm>
              <a:off x="6089850" y="3211700"/>
              <a:ext cx="119825" cy="279275"/>
            </a:xfrm>
            <a:custGeom>
              <a:avLst/>
              <a:gdLst/>
              <a:ahLst/>
              <a:cxnLst/>
              <a:rect l="l" t="t" r="r" b="b"/>
              <a:pathLst>
                <a:path w="4793" h="11171" extrusionOk="0">
                  <a:moveTo>
                    <a:pt x="152" y="242"/>
                  </a:moveTo>
                  <a:lnTo>
                    <a:pt x="4640" y="2435"/>
                  </a:lnTo>
                  <a:lnTo>
                    <a:pt x="4640" y="10947"/>
                  </a:lnTo>
                  <a:lnTo>
                    <a:pt x="151" y="9138"/>
                  </a:lnTo>
                  <a:lnTo>
                    <a:pt x="152" y="242"/>
                  </a:lnTo>
                  <a:close/>
                  <a:moveTo>
                    <a:pt x="0" y="0"/>
                  </a:moveTo>
                  <a:lnTo>
                    <a:pt x="0" y="9240"/>
                  </a:lnTo>
                  <a:lnTo>
                    <a:pt x="4792" y="11170"/>
                  </a:lnTo>
                  <a:lnTo>
                    <a:pt x="4791" y="2340"/>
                  </a:lnTo>
                  <a:lnTo>
                    <a:pt x="108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35"/>
            <p:cNvSpPr/>
            <p:nvPr/>
          </p:nvSpPr>
          <p:spPr>
            <a:xfrm>
              <a:off x="6185325" y="3259625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0"/>
                  </a:moveTo>
                  <a:cubicBezTo>
                    <a:pt x="39" y="0"/>
                    <a:pt x="1" y="25"/>
                    <a:pt x="1" y="76"/>
                  </a:cubicBezTo>
                  <a:lnTo>
                    <a:pt x="1" y="8838"/>
                  </a:lnTo>
                  <a:cubicBezTo>
                    <a:pt x="1" y="8879"/>
                    <a:pt x="35" y="8914"/>
                    <a:pt x="78" y="8914"/>
                  </a:cubicBezTo>
                  <a:cubicBezTo>
                    <a:pt x="119" y="8914"/>
                    <a:pt x="153" y="8879"/>
                    <a:pt x="153" y="8838"/>
                  </a:cubicBezTo>
                  <a:lnTo>
                    <a:pt x="153" y="76"/>
                  </a:lnTo>
                  <a:cubicBezTo>
                    <a:pt x="153" y="25"/>
                    <a:pt x="115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35"/>
            <p:cNvSpPr/>
            <p:nvPr/>
          </p:nvSpPr>
          <p:spPr>
            <a:xfrm>
              <a:off x="6003300" y="3169275"/>
              <a:ext cx="3825" cy="236500"/>
            </a:xfrm>
            <a:custGeom>
              <a:avLst/>
              <a:gdLst/>
              <a:ahLst/>
              <a:cxnLst/>
              <a:rect l="l" t="t" r="r" b="b"/>
              <a:pathLst>
                <a:path w="153" h="9460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9384"/>
                  </a:lnTo>
                  <a:cubicBezTo>
                    <a:pt x="0" y="9427"/>
                    <a:pt x="35" y="9460"/>
                    <a:pt x="77" y="9460"/>
                  </a:cubicBezTo>
                  <a:cubicBezTo>
                    <a:pt x="118" y="9460"/>
                    <a:pt x="152" y="9427"/>
                    <a:pt x="152" y="9384"/>
                  </a:cubicBezTo>
                  <a:lnTo>
                    <a:pt x="152" y="76"/>
                  </a:lnTo>
                  <a:cubicBezTo>
                    <a:pt x="152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35"/>
            <p:cNvSpPr/>
            <p:nvPr/>
          </p:nvSpPr>
          <p:spPr>
            <a:xfrm>
              <a:off x="5920050" y="3500900"/>
              <a:ext cx="108300" cy="277275"/>
            </a:xfrm>
            <a:custGeom>
              <a:avLst/>
              <a:gdLst/>
              <a:ahLst/>
              <a:cxnLst/>
              <a:rect l="l" t="t" r="r" b="b"/>
              <a:pathLst>
                <a:path w="4332" h="11091" extrusionOk="0">
                  <a:moveTo>
                    <a:pt x="87" y="1"/>
                  </a:moveTo>
                  <a:cubicBezTo>
                    <a:pt x="57" y="1"/>
                    <a:pt x="29" y="19"/>
                    <a:pt x="17" y="49"/>
                  </a:cubicBezTo>
                  <a:cubicBezTo>
                    <a:pt x="1" y="87"/>
                    <a:pt x="19" y="131"/>
                    <a:pt x="59" y="148"/>
                  </a:cubicBezTo>
                  <a:lnTo>
                    <a:pt x="4180" y="1827"/>
                  </a:lnTo>
                  <a:lnTo>
                    <a:pt x="4180" y="10895"/>
                  </a:lnTo>
                  <a:lnTo>
                    <a:pt x="108" y="9821"/>
                  </a:lnTo>
                  <a:cubicBezTo>
                    <a:pt x="102" y="9820"/>
                    <a:pt x="97" y="9820"/>
                    <a:pt x="92" y="9820"/>
                  </a:cubicBezTo>
                  <a:cubicBezTo>
                    <a:pt x="54" y="9820"/>
                    <a:pt x="23" y="9840"/>
                    <a:pt x="14" y="9875"/>
                  </a:cubicBezTo>
                  <a:cubicBezTo>
                    <a:pt x="3" y="9916"/>
                    <a:pt x="28" y="9957"/>
                    <a:pt x="68" y="9968"/>
                  </a:cubicBezTo>
                  <a:lnTo>
                    <a:pt x="4235" y="11067"/>
                  </a:lnTo>
                  <a:lnTo>
                    <a:pt x="4331" y="11091"/>
                  </a:lnTo>
                  <a:lnTo>
                    <a:pt x="4332" y="1727"/>
                  </a:lnTo>
                  <a:lnTo>
                    <a:pt x="116" y="7"/>
                  </a:lnTo>
                  <a:cubicBezTo>
                    <a:pt x="106" y="3"/>
                    <a:pt x="97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35"/>
            <p:cNvSpPr/>
            <p:nvPr/>
          </p:nvSpPr>
          <p:spPr>
            <a:xfrm>
              <a:off x="6089800" y="3562500"/>
              <a:ext cx="119850" cy="258400"/>
            </a:xfrm>
            <a:custGeom>
              <a:avLst/>
              <a:gdLst/>
              <a:ahLst/>
              <a:cxnLst/>
              <a:rect l="l" t="t" r="r" b="b"/>
              <a:pathLst>
                <a:path w="4794" h="10336" extrusionOk="0">
                  <a:moveTo>
                    <a:pt x="153" y="206"/>
                  </a:moveTo>
                  <a:lnTo>
                    <a:pt x="4642" y="1624"/>
                  </a:lnTo>
                  <a:lnTo>
                    <a:pt x="4642" y="10145"/>
                  </a:lnTo>
                  <a:lnTo>
                    <a:pt x="153" y="9109"/>
                  </a:lnTo>
                  <a:lnTo>
                    <a:pt x="153" y="206"/>
                  </a:lnTo>
                  <a:close/>
                  <a:moveTo>
                    <a:pt x="1" y="0"/>
                  </a:moveTo>
                  <a:lnTo>
                    <a:pt x="1" y="9229"/>
                  </a:lnTo>
                  <a:lnTo>
                    <a:pt x="4701" y="10314"/>
                  </a:lnTo>
                  <a:lnTo>
                    <a:pt x="4793" y="10335"/>
                  </a:lnTo>
                  <a:lnTo>
                    <a:pt x="4793" y="15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35"/>
            <p:cNvSpPr/>
            <p:nvPr/>
          </p:nvSpPr>
          <p:spPr>
            <a:xfrm>
              <a:off x="6185325" y="3593450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0"/>
                  </a:moveTo>
                  <a:cubicBezTo>
                    <a:pt x="39" y="0"/>
                    <a:pt x="1" y="25"/>
                    <a:pt x="1" y="75"/>
                  </a:cubicBezTo>
                  <a:lnTo>
                    <a:pt x="1" y="8838"/>
                  </a:lnTo>
                  <a:cubicBezTo>
                    <a:pt x="1" y="8879"/>
                    <a:pt x="35" y="8914"/>
                    <a:pt x="78" y="8914"/>
                  </a:cubicBezTo>
                  <a:cubicBezTo>
                    <a:pt x="119" y="8914"/>
                    <a:pt x="153" y="8879"/>
                    <a:pt x="153" y="8838"/>
                  </a:cubicBezTo>
                  <a:lnTo>
                    <a:pt x="153" y="75"/>
                  </a:lnTo>
                  <a:cubicBezTo>
                    <a:pt x="153" y="25"/>
                    <a:pt x="115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35"/>
            <p:cNvSpPr/>
            <p:nvPr/>
          </p:nvSpPr>
          <p:spPr>
            <a:xfrm>
              <a:off x="6003275" y="3534950"/>
              <a:ext cx="3800" cy="236425"/>
            </a:xfrm>
            <a:custGeom>
              <a:avLst/>
              <a:gdLst/>
              <a:ahLst/>
              <a:cxnLst/>
              <a:rect l="l" t="t" r="r" b="b"/>
              <a:pathLst>
                <a:path w="152" h="9457" extrusionOk="0">
                  <a:moveTo>
                    <a:pt x="76" y="1"/>
                  </a:moveTo>
                  <a:cubicBezTo>
                    <a:pt x="39" y="1"/>
                    <a:pt x="3" y="25"/>
                    <a:pt x="0" y="73"/>
                  </a:cubicBezTo>
                  <a:lnTo>
                    <a:pt x="0" y="9381"/>
                  </a:lnTo>
                  <a:cubicBezTo>
                    <a:pt x="0" y="9424"/>
                    <a:pt x="34" y="9457"/>
                    <a:pt x="77" y="9457"/>
                  </a:cubicBezTo>
                  <a:cubicBezTo>
                    <a:pt x="118" y="9457"/>
                    <a:pt x="152" y="9424"/>
                    <a:pt x="152" y="9381"/>
                  </a:cubicBezTo>
                  <a:lnTo>
                    <a:pt x="152" y="73"/>
                  </a:lnTo>
                  <a:cubicBezTo>
                    <a:pt x="149" y="25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35"/>
            <p:cNvSpPr/>
            <p:nvPr/>
          </p:nvSpPr>
          <p:spPr>
            <a:xfrm>
              <a:off x="5920050" y="3845300"/>
              <a:ext cx="108250" cy="270250"/>
            </a:xfrm>
            <a:custGeom>
              <a:avLst/>
              <a:gdLst/>
              <a:ahLst/>
              <a:cxnLst/>
              <a:rect l="l" t="t" r="r" b="b"/>
              <a:pathLst>
                <a:path w="4330" h="10810" extrusionOk="0">
                  <a:moveTo>
                    <a:pt x="85" y="0"/>
                  </a:moveTo>
                  <a:cubicBezTo>
                    <a:pt x="54" y="0"/>
                    <a:pt x="24" y="20"/>
                    <a:pt x="14" y="52"/>
                  </a:cubicBezTo>
                  <a:cubicBezTo>
                    <a:pt x="1" y="91"/>
                    <a:pt x="22" y="134"/>
                    <a:pt x="60" y="148"/>
                  </a:cubicBezTo>
                  <a:lnTo>
                    <a:pt x="4179" y="1553"/>
                  </a:lnTo>
                  <a:lnTo>
                    <a:pt x="4179" y="10624"/>
                  </a:lnTo>
                  <a:lnTo>
                    <a:pt x="101" y="9821"/>
                  </a:lnTo>
                  <a:cubicBezTo>
                    <a:pt x="96" y="9819"/>
                    <a:pt x="90" y="9819"/>
                    <a:pt x="85" y="9819"/>
                  </a:cubicBezTo>
                  <a:cubicBezTo>
                    <a:pt x="50" y="9819"/>
                    <a:pt x="18" y="9844"/>
                    <a:pt x="13" y="9880"/>
                  </a:cubicBezTo>
                  <a:cubicBezTo>
                    <a:pt x="3" y="9920"/>
                    <a:pt x="31" y="9961"/>
                    <a:pt x="72" y="9967"/>
                  </a:cubicBezTo>
                  <a:lnTo>
                    <a:pt x="4239" y="10791"/>
                  </a:lnTo>
                  <a:lnTo>
                    <a:pt x="4329" y="10809"/>
                  </a:lnTo>
                  <a:lnTo>
                    <a:pt x="4329" y="1445"/>
                  </a:lnTo>
                  <a:lnTo>
                    <a:pt x="110" y="5"/>
                  </a:ln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35"/>
            <p:cNvSpPr/>
            <p:nvPr/>
          </p:nvSpPr>
          <p:spPr>
            <a:xfrm>
              <a:off x="6089800" y="3895825"/>
              <a:ext cx="119850" cy="250600"/>
            </a:xfrm>
            <a:custGeom>
              <a:avLst/>
              <a:gdLst/>
              <a:ahLst/>
              <a:cxnLst/>
              <a:rect l="l" t="t" r="r" b="b"/>
              <a:pathLst>
                <a:path w="4794" h="10024" extrusionOk="0">
                  <a:moveTo>
                    <a:pt x="153" y="194"/>
                  </a:moveTo>
                  <a:lnTo>
                    <a:pt x="4641" y="1321"/>
                  </a:lnTo>
                  <a:lnTo>
                    <a:pt x="4641" y="9845"/>
                  </a:lnTo>
                  <a:lnTo>
                    <a:pt x="151" y="9100"/>
                  </a:lnTo>
                  <a:lnTo>
                    <a:pt x="153" y="194"/>
                  </a:lnTo>
                  <a:close/>
                  <a:moveTo>
                    <a:pt x="1" y="0"/>
                  </a:moveTo>
                  <a:lnTo>
                    <a:pt x="1" y="9228"/>
                  </a:lnTo>
                  <a:lnTo>
                    <a:pt x="4793" y="10023"/>
                  </a:lnTo>
                  <a:lnTo>
                    <a:pt x="4792" y="1204"/>
                  </a:lnTo>
                  <a:lnTo>
                    <a:pt x="95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35"/>
            <p:cNvSpPr/>
            <p:nvPr/>
          </p:nvSpPr>
          <p:spPr>
            <a:xfrm>
              <a:off x="6185300" y="3920425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1"/>
                  </a:moveTo>
                  <a:cubicBezTo>
                    <a:pt x="39" y="1"/>
                    <a:pt x="1" y="26"/>
                    <a:pt x="1" y="76"/>
                  </a:cubicBezTo>
                  <a:lnTo>
                    <a:pt x="1" y="8839"/>
                  </a:lnTo>
                  <a:cubicBezTo>
                    <a:pt x="1" y="8881"/>
                    <a:pt x="35" y="8914"/>
                    <a:pt x="77" y="8914"/>
                  </a:cubicBezTo>
                  <a:cubicBezTo>
                    <a:pt x="118" y="8914"/>
                    <a:pt x="153" y="8881"/>
                    <a:pt x="153" y="8839"/>
                  </a:cubicBezTo>
                  <a:lnTo>
                    <a:pt x="153" y="76"/>
                  </a:lnTo>
                  <a:cubicBezTo>
                    <a:pt x="153" y="26"/>
                    <a:pt x="115" y="1"/>
                    <a:pt x="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35"/>
            <p:cNvSpPr/>
            <p:nvPr/>
          </p:nvSpPr>
          <p:spPr>
            <a:xfrm>
              <a:off x="6003200" y="3873650"/>
              <a:ext cx="3925" cy="236600"/>
            </a:xfrm>
            <a:custGeom>
              <a:avLst/>
              <a:gdLst/>
              <a:ahLst/>
              <a:cxnLst/>
              <a:rect l="l" t="t" r="r" b="b"/>
              <a:pathLst>
                <a:path w="157" h="9464" extrusionOk="0">
                  <a:moveTo>
                    <a:pt x="78" y="1"/>
                  </a:moveTo>
                  <a:cubicBezTo>
                    <a:pt x="39" y="1"/>
                    <a:pt x="0" y="27"/>
                    <a:pt x="3" y="80"/>
                  </a:cubicBezTo>
                  <a:lnTo>
                    <a:pt x="3" y="9388"/>
                  </a:lnTo>
                  <a:cubicBezTo>
                    <a:pt x="3" y="9431"/>
                    <a:pt x="36" y="9464"/>
                    <a:pt x="78" y="9464"/>
                  </a:cubicBezTo>
                  <a:cubicBezTo>
                    <a:pt x="121" y="9464"/>
                    <a:pt x="154" y="9431"/>
                    <a:pt x="154" y="9388"/>
                  </a:cubicBezTo>
                  <a:lnTo>
                    <a:pt x="154" y="80"/>
                  </a:lnTo>
                  <a:cubicBezTo>
                    <a:pt x="156" y="27"/>
                    <a:pt x="117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35"/>
            <p:cNvSpPr/>
            <p:nvPr/>
          </p:nvSpPr>
          <p:spPr>
            <a:xfrm>
              <a:off x="4677850" y="2079325"/>
              <a:ext cx="172300" cy="421650"/>
            </a:xfrm>
            <a:custGeom>
              <a:avLst/>
              <a:gdLst/>
              <a:ahLst/>
              <a:cxnLst/>
              <a:rect l="l" t="t" r="r" b="b"/>
              <a:pathLst>
                <a:path w="6892" h="16866" extrusionOk="0">
                  <a:moveTo>
                    <a:pt x="111" y="0"/>
                  </a:moveTo>
                  <a:cubicBezTo>
                    <a:pt x="45" y="0"/>
                    <a:pt x="1" y="98"/>
                    <a:pt x="75" y="142"/>
                  </a:cubicBezTo>
                  <a:lnTo>
                    <a:pt x="6697" y="4323"/>
                  </a:lnTo>
                  <a:lnTo>
                    <a:pt x="6742" y="16615"/>
                  </a:lnTo>
                  <a:lnTo>
                    <a:pt x="196" y="13188"/>
                  </a:lnTo>
                  <a:cubicBezTo>
                    <a:pt x="184" y="13182"/>
                    <a:pt x="172" y="13179"/>
                    <a:pt x="161" y="13179"/>
                  </a:cubicBezTo>
                  <a:cubicBezTo>
                    <a:pt x="93" y="13179"/>
                    <a:pt x="53" y="13279"/>
                    <a:pt x="126" y="13321"/>
                  </a:cubicBezTo>
                  <a:lnTo>
                    <a:pt x="6891" y="16865"/>
                  </a:lnTo>
                  <a:lnTo>
                    <a:pt x="6891" y="16865"/>
                  </a:lnTo>
                  <a:lnTo>
                    <a:pt x="6848" y="4283"/>
                  </a:lnTo>
                  <a:lnTo>
                    <a:pt x="6848" y="4242"/>
                  </a:lnTo>
                  <a:lnTo>
                    <a:pt x="155" y="15"/>
                  </a:lnTo>
                  <a:cubicBezTo>
                    <a:pt x="140" y="5"/>
                    <a:pt x="125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35"/>
            <p:cNvSpPr/>
            <p:nvPr/>
          </p:nvSpPr>
          <p:spPr>
            <a:xfrm>
              <a:off x="4884350" y="2204750"/>
              <a:ext cx="177175" cy="395775"/>
            </a:xfrm>
            <a:custGeom>
              <a:avLst/>
              <a:gdLst/>
              <a:ahLst/>
              <a:cxnLst/>
              <a:rect l="l" t="t" r="r" b="b"/>
              <a:pathLst>
                <a:path w="7087" h="15831" extrusionOk="0">
                  <a:moveTo>
                    <a:pt x="151" y="266"/>
                  </a:moveTo>
                  <a:lnTo>
                    <a:pt x="6895" y="4296"/>
                  </a:lnTo>
                  <a:lnTo>
                    <a:pt x="6934" y="15593"/>
                  </a:lnTo>
                  <a:lnTo>
                    <a:pt x="6934" y="15593"/>
                  </a:lnTo>
                  <a:lnTo>
                    <a:pt x="194" y="12440"/>
                  </a:lnTo>
                  <a:lnTo>
                    <a:pt x="151" y="266"/>
                  </a:lnTo>
                  <a:close/>
                  <a:moveTo>
                    <a:pt x="0" y="0"/>
                  </a:moveTo>
                  <a:lnTo>
                    <a:pt x="44" y="12489"/>
                  </a:lnTo>
                  <a:lnTo>
                    <a:pt x="44" y="12536"/>
                  </a:lnTo>
                  <a:lnTo>
                    <a:pt x="7086" y="15830"/>
                  </a:lnTo>
                  <a:lnTo>
                    <a:pt x="7045" y="4252"/>
                  </a:lnTo>
                  <a:lnTo>
                    <a:pt x="7045" y="4210"/>
                  </a:lnTo>
                  <a:lnTo>
                    <a:pt x="114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35"/>
            <p:cNvSpPr/>
            <p:nvPr/>
          </p:nvSpPr>
          <p:spPr>
            <a:xfrm>
              <a:off x="5029800" y="2293300"/>
              <a:ext cx="4850" cy="293575"/>
            </a:xfrm>
            <a:custGeom>
              <a:avLst/>
              <a:gdLst/>
              <a:ahLst/>
              <a:cxnLst/>
              <a:rect l="l" t="t" r="r" b="b"/>
              <a:pathLst>
                <a:path w="194" h="11743" extrusionOk="0">
                  <a:moveTo>
                    <a:pt x="78" y="1"/>
                  </a:moveTo>
                  <a:cubicBezTo>
                    <a:pt x="35" y="1"/>
                    <a:pt x="1" y="35"/>
                    <a:pt x="1" y="76"/>
                  </a:cubicBezTo>
                  <a:lnTo>
                    <a:pt x="42" y="11667"/>
                  </a:lnTo>
                  <a:cubicBezTo>
                    <a:pt x="42" y="11710"/>
                    <a:pt x="76" y="11743"/>
                    <a:pt x="119" y="11743"/>
                  </a:cubicBezTo>
                  <a:cubicBezTo>
                    <a:pt x="160" y="11743"/>
                    <a:pt x="194" y="11708"/>
                    <a:pt x="194" y="11667"/>
                  </a:cubicBezTo>
                  <a:lnTo>
                    <a:pt x="153" y="76"/>
                  </a:lnTo>
                  <a:cubicBezTo>
                    <a:pt x="152" y="35"/>
                    <a:pt x="119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35"/>
            <p:cNvSpPr/>
            <p:nvPr/>
          </p:nvSpPr>
          <p:spPr>
            <a:xfrm>
              <a:off x="4813225" y="2164500"/>
              <a:ext cx="5475" cy="318925"/>
            </a:xfrm>
            <a:custGeom>
              <a:avLst/>
              <a:gdLst/>
              <a:ahLst/>
              <a:cxnLst/>
              <a:rect l="l" t="t" r="r" b="b"/>
              <a:pathLst>
                <a:path w="219" h="12757" extrusionOk="0">
                  <a:moveTo>
                    <a:pt x="76" y="1"/>
                  </a:moveTo>
                  <a:cubicBezTo>
                    <a:pt x="35" y="1"/>
                    <a:pt x="0" y="34"/>
                    <a:pt x="2" y="76"/>
                  </a:cubicBezTo>
                  <a:lnTo>
                    <a:pt x="68" y="12681"/>
                  </a:lnTo>
                  <a:cubicBezTo>
                    <a:pt x="68" y="12723"/>
                    <a:pt x="101" y="12756"/>
                    <a:pt x="143" y="12756"/>
                  </a:cubicBezTo>
                  <a:cubicBezTo>
                    <a:pt x="184" y="12756"/>
                    <a:pt x="218" y="12722"/>
                    <a:pt x="218" y="12681"/>
                  </a:cubicBezTo>
                  <a:lnTo>
                    <a:pt x="152" y="75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9697;p35"/>
            <p:cNvSpPr/>
            <p:nvPr/>
          </p:nvSpPr>
          <p:spPr>
            <a:xfrm>
              <a:off x="4680225" y="2556925"/>
              <a:ext cx="171575" cy="401525"/>
            </a:xfrm>
            <a:custGeom>
              <a:avLst/>
              <a:gdLst/>
              <a:ahLst/>
              <a:cxnLst/>
              <a:rect l="l" t="t" r="r" b="b"/>
              <a:pathLst>
                <a:path w="6863" h="16061" extrusionOk="0">
                  <a:moveTo>
                    <a:pt x="87" y="1"/>
                  </a:moveTo>
                  <a:cubicBezTo>
                    <a:pt x="60" y="1"/>
                    <a:pt x="33" y="15"/>
                    <a:pt x="19" y="42"/>
                  </a:cubicBezTo>
                  <a:cubicBezTo>
                    <a:pt x="1" y="79"/>
                    <a:pt x="15" y="124"/>
                    <a:pt x="52" y="143"/>
                  </a:cubicBezTo>
                  <a:lnTo>
                    <a:pt x="6667" y="3538"/>
                  </a:lnTo>
                  <a:lnTo>
                    <a:pt x="6712" y="15836"/>
                  </a:lnTo>
                  <a:lnTo>
                    <a:pt x="163" y="13182"/>
                  </a:lnTo>
                  <a:cubicBezTo>
                    <a:pt x="152" y="13177"/>
                    <a:pt x="142" y="13175"/>
                    <a:pt x="132" y="13175"/>
                  </a:cubicBezTo>
                  <a:cubicBezTo>
                    <a:pt x="58" y="13175"/>
                    <a:pt x="24" y="13288"/>
                    <a:pt x="105" y="13322"/>
                  </a:cubicBezTo>
                  <a:lnTo>
                    <a:pt x="6862" y="16061"/>
                  </a:lnTo>
                  <a:lnTo>
                    <a:pt x="6862" y="16061"/>
                  </a:lnTo>
                  <a:lnTo>
                    <a:pt x="6817" y="3491"/>
                  </a:lnTo>
                  <a:lnTo>
                    <a:pt x="6817" y="3445"/>
                  </a:lnTo>
                  <a:lnTo>
                    <a:pt x="121" y="9"/>
                  </a:lnTo>
                  <a:cubicBezTo>
                    <a:pt x="110" y="3"/>
                    <a:pt x="99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35"/>
            <p:cNvSpPr/>
            <p:nvPr/>
          </p:nvSpPr>
          <p:spPr>
            <a:xfrm>
              <a:off x="4885925" y="2658300"/>
              <a:ext cx="177150" cy="375350"/>
            </a:xfrm>
            <a:custGeom>
              <a:avLst/>
              <a:gdLst/>
              <a:ahLst/>
              <a:cxnLst/>
              <a:rect l="l" t="t" r="r" b="b"/>
              <a:pathLst>
                <a:path w="7086" h="15014" extrusionOk="0">
                  <a:moveTo>
                    <a:pt x="151" y="241"/>
                  </a:moveTo>
                  <a:lnTo>
                    <a:pt x="6894" y="3494"/>
                  </a:lnTo>
                  <a:lnTo>
                    <a:pt x="6933" y="14799"/>
                  </a:lnTo>
                  <a:lnTo>
                    <a:pt x="6933" y="14799"/>
                  </a:lnTo>
                  <a:lnTo>
                    <a:pt x="195" y="12423"/>
                  </a:lnTo>
                  <a:lnTo>
                    <a:pt x="151" y="241"/>
                  </a:lnTo>
                  <a:close/>
                  <a:moveTo>
                    <a:pt x="0" y="1"/>
                  </a:moveTo>
                  <a:lnTo>
                    <a:pt x="45" y="12476"/>
                  </a:lnTo>
                  <a:lnTo>
                    <a:pt x="45" y="12529"/>
                  </a:lnTo>
                  <a:lnTo>
                    <a:pt x="7085" y="15013"/>
                  </a:lnTo>
                  <a:lnTo>
                    <a:pt x="7044" y="3445"/>
                  </a:lnTo>
                  <a:lnTo>
                    <a:pt x="7044" y="33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35"/>
            <p:cNvSpPr/>
            <p:nvPr/>
          </p:nvSpPr>
          <p:spPr>
            <a:xfrm>
              <a:off x="5031375" y="2729750"/>
              <a:ext cx="4825" cy="293625"/>
            </a:xfrm>
            <a:custGeom>
              <a:avLst/>
              <a:gdLst/>
              <a:ahLst/>
              <a:cxnLst/>
              <a:rect l="l" t="t" r="r" b="b"/>
              <a:pathLst>
                <a:path w="193" h="11745" extrusionOk="0">
                  <a:moveTo>
                    <a:pt x="77" y="1"/>
                  </a:moveTo>
                  <a:cubicBezTo>
                    <a:pt x="34" y="1"/>
                    <a:pt x="0" y="35"/>
                    <a:pt x="0" y="77"/>
                  </a:cubicBezTo>
                  <a:lnTo>
                    <a:pt x="41" y="11669"/>
                  </a:lnTo>
                  <a:cubicBezTo>
                    <a:pt x="42" y="11710"/>
                    <a:pt x="75" y="11744"/>
                    <a:pt x="118" y="11744"/>
                  </a:cubicBezTo>
                  <a:cubicBezTo>
                    <a:pt x="159" y="11744"/>
                    <a:pt x="193" y="11710"/>
                    <a:pt x="193" y="11668"/>
                  </a:cubicBezTo>
                  <a:lnTo>
                    <a:pt x="152" y="76"/>
                  </a:lnTo>
                  <a:cubicBezTo>
                    <a:pt x="152" y="35"/>
                    <a:pt x="118" y="1"/>
                    <a:pt x="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35"/>
            <p:cNvSpPr/>
            <p:nvPr/>
          </p:nvSpPr>
          <p:spPr>
            <a:xfrm>
              <a:off x="4814875" y="2626075"/>
              <a:ext cx="5475" cy="318850"/>
            </a:xfrm>
            <a:custGeom>
              <a:avLst/>
              <a:gdLst/>
              <a:ahLst/>
              <a:cxnLst/>
              <a:rect l="l" t="t" r="r" b="b"/>
              <a:pathLst>
                <a:path w="219" h="12754" extrusionOk="0">
                  <a:moveTo>
                    <a:pt x="76" y="0"/>
                  </a:moveTo>
                  <a:cubicBezTo>
                    <a:pt x="35" y="0"/>
                    <a:pt x="0" y="34"/>
                    <a:pt x="2" y="75"/>
                  </a:cubicBezTo>
                  <a:lnTo>
                    <a:pt x="68" y="12679"/>
                  </a:lnTo>
                  <a:cubicBezTo>
                    <a:pt x="68" y="12720"/>
                    <a:pt x="101" y="12753"/>
                    <a:pt x="143" y="12753"/>
                  </a:cubicBezTo>
                  <a:cubicBezTo>
                    <a:pt x="184" y="12753"/>
                    <a:pt x="218" y="12720"/>
                    <a:pt x="218" y="12678"/>
                  </a:cubicBezTo>
                  <a:lnTo>
                    <a:pt x="152" y="75"/>
                  </a:lnTo>
                  <a:cubicBezTo>
                    <a:pt x="151" y="33"/>
                    <a:pt x="118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35"/>
            <p:cNvSpPr/>
            <p:nvPr/>
          </p:nvSpPr>
          <p:spPr>
            <a:xfrm>
              <a:off x="4681525" y="3086950"/>
              <a:ext cx="172075" cy="376825"/>
            </a:xfrm>
            <a:custGeom>
              <a:avLst/>
              <a:gdLst/>
              <a:ahLst/>
              <a:cxnLst/>
              <a:rect l="l" t="t" r="r" b="b"/>
              <a:pathLst>
                <a:path w="6883" h="15073" extrusionOk="0">
                  <a:moveTo>
                    <a:pt x="108" y="1"/>
                  </a:moveTo>
                  <a:cubicBezTo>
                    <a:pt x="32" y="1"/>
                    <a:pt x="0" y="117"/>
                    <a:pt x="85" y="148"/>
                  </a:cubicBezTo>
                  <a:lnTo>
                    <a:pt x="6687" y="2571"/>
                  </a:lnTo>
                  <a:lnTo>
                    <a:pt x="6731" y="14879"/>
                  </a:lnTo>
                  <a:lnTo>
                    <a:pt x="176" y="13181"/>
                  </a:lnTo>
                  <a:cubicBezTo>
                    <a:pt x="168" y="13179"/>
                    <a:pt x="161" y="13178"/>
                    <a:pt x="154" y="13178"/>
                  </a:cubicBezTo>
                  <a:cubicBezTo>
                    <a:pt x="74" y="13178"/>
                    <a:pt x="49" y="13303"/>
                    <a:pt x="139" y="13326"/>
                  </a:cubicBezTo>
                  <a:lnTo>
                    <a:pt x="6883" y="15073"/>
                  </a:lnTo>
                  <a:lnTo>
                    <a:pt x="6837" y="2518"/>
                  </a:lnTo>
                  <a:lnTo>
                    <a:pt x="6837" y="2465"/>
                  </a:lnTo>
                  <a:lnTo>
                    <a:pt x="137" y="6"/>
                  </a:lnTo>
                  <a:cubicBezTo>
                    <a:pt x="126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35"/>
            <p:cNvSpPr/>
            <p:nvPr/>
          </p:nvSpPr>
          <p:spPr>
            <a:xfrm>
              <a:off x="4887750" y="3158750"/>
              <a:ext cx="177000" cy="350100"/>
            </a:xfrm>
            <a:custGeom>
              <a:avLst/>
              <a:gdLst/>
              <a:ahLst/>
              <a:cxnLst/>
              <a:rect l="l" t="t" r="r" b="b"/>
              <a:pathLst>
                <a:path w="7080" h="14004" extrusionOk="0">
                  <a:moveTo>
                    <a:pt x="151" y="211"/>
                  </a:moveTo>
                  <a:lnTo>
                    <a:pt x="6888" y="2507"/>
                  </a:lnTo>
                  <a:lnTo>
                    <a:pt x="6929" y="13818"/>
                  </a:lnTo>
                  <a:lnTo>
                    <a:pt x="194" y="12400"/>
                  </a:lnTo>
                  <a:lnTo>
                    <a:pt x="151" y="211"/>
                  </a:lnTo>
                  <a:close/>
                  <a:moveTo>
                    <a:pt x="0" y="0"/>
                  </a:moveTo>
                  <a:lnTo>
                    <a:pt x="44" y="12461"/>
                  </a:lnTo>
                  <a:lnTo>
                    <a:pt x="44" y="12522"/>
                  </a:lnTo>
                  <a:lnTo>
                    <a:pt x="7080" y="14003"/>
                  </a:lnTo>
                  <a:lnTo>
                    <a:pt x="7039" y="2451"/>
                  </a:lnTo>
                  <a:lnTo>
                    <a:pt x="7039" y="2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35"/>
            <p:cNvSpPr/>
            <p:nvPr/>
          </p:nvSpPr>
          <p:spPr>
            <a:xfrm>
              <a:off x="5033075" y="3209125"/>
              <a:ext cx="4850" cy="293600"/>
            </a:xfrm>
            <a:custGeom>
              <a:avLst/>
              <a:gdLst/>
              <a:ahLst/>
              <a:cxnLst/>
              <a:rect l="l" t="t" r="r" b="b"/>
              <a:pathLst>
                <a:path w="194" h="11744" extrusionOk="0">
                  <a:moveTo>
                    <a:pt x="76" y="0"/>
                  </a:moveTo>
                  <a:cubicBezTo>
                    <a:pt x="34" y="0"/>
                    <a:pt x="1" y="34"/>
                    <a:pt x="1" y="77"/>
                  </a:cubicBezTo>
                  <a:lnTo>
                    <a:pt x="42" y="11668"/>
                  </a:lnTo>
                  <a:cubicBezTo>
                    <a:pt x="43" y="11709"/>
                    <a:pt x="76" y="11742"/>
                    <a:pt x="118" y="11744"/>
                  </a:cubicBezTo>
                  <a:cubicBezTo>
                    <a:pt x="159" y="11744"/>
                    <a:pt x="194" y="11709"/>
                    <a:pt x="194" y="11667"/>
                  </a:cubicBezTo>
                  <a:lnTo>
                    <a:pt x="151" y="75"/>
                  </a:lnTo>
                  <a:cubicBezTo>
                    <a:pt x="151" y="34"/>
                    <a:pt x="118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35"/>
            <p:cNvSpPr/>
            <p:nvPr/>
          </p:nvSpPr>
          <p:spPr>
            <a:xfrm>
              <a:off x="4816700" y="3136400"/>
              <a:ext cx="5475" cy="318800"/>
            </a:xfrm>
            <a:custGeom>
              <a:avLst/>
              <a:gdLst/>
              <a:ahLst/>
              <a:cxnLst/>
              <a:rect l="l" t="t" r="r" b="b"/>
              <a:pathLst>
                <a:path w="219" h="12752" extrusionOk="0">
                  <a:moveTo>
                    <a:pt x="75" y="1"/>
                  </a:moveTo>
                  <a:cubicBezTo>
                    <a:pt x="34" y="1"/>
                    <a:pt x="0" y="35"/>
                    <a:pt x="0" y="76"/>
                  </a:cubicBezTo>
                  <a:lnTo>
                    <a:pt x="66" y="12676"/>
                  </a:lnTo>
                  <a:cubicBezTo>
                    <a:pt x="67" y="12718"/>
                    <a:pt x="101" y="12751"/>
                    <a:pt x="143" y="12751"/>
                  </a:cubicBezTo>
                  <a:cubicBezTo>
                    <a:pt x="185" y="12751"/>
                    <a:pt x="218" y="12717"/>
                    <a:pt x="218" y="12676"/>
                  </a:cubicBezTo>
                  <a:lnTo>
                    <a:pt x="151" y="76"/>
                  </a:lnTo>
                  <a:cubicBezTo>
                    <a:pt x="151" y="34"/>
                    <a:pt x="118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35"/>
            <p:cNvSpPr/>
            <p:nvPr/>
          </p:nvSpPr>
          <p:spPr>
            <a:xfrm>
              <a:off x="4683225" y="3557700"/>
              <a:ext cx="172050" cy="364075"/>
            </a:xfrm>
            <a:custGeom>
              <a:avLst/>
              <a:gdLst/>
              <a:ahLst/>
              <a:cxnLst/>
              <a:rect l="l" t="t" r="r" b="b"/>
              <a:pathLst>
                <a:path w="6882" h="14563" extrusionOk="0">
                  <a:moveTo>
                    <a:pt x="107" y="1"/>
                  </a:moveTo>
                  <a:cubicBezTo>
                    <a:pt x="28" y="1"/>
                    <a:pt x="0" y="124"/>
                    <a:pt x="88" y="150"/>
                  </a:cubicBezTo>
                  <a:lnTo>
                    <a:pt x="6685" y="2071"/>
                  </a:lnTo>
                  <a:lnTo>
                    <a:pt x="6729" y="14380"/>
                  </a:lnTo>
                  <a:lnTo>
                    <a:pt x="172" y="13179"/>
                  </a:lnTo>
                  <a:cubicBezTo>
                    <a:pt x="165" y="13177"/>
                    <a:pt x="158" y="13177"/>
                    <a:pt x="152" y="13177"/>
                  </a:cubicBezTo>
                  <a:cubicBezTo>
                    <a:pt x="67" y="13177"/>
                    <a:pt x="48" y="13312"/>
                    <a:pt x="144" y="13328"/>
                  </a:cubicBezTo>
                  <a:lnTo>
                    <a:pt x="6881" y="14562"/>
                  </a:lnTo>
                  <a:lnTo>
                    <a:pt x="6835" y="2014"/>
                  </a:lnTo>
                  <a:lnTo>
                    <a:pt x="6835" y="1957"/>
                  </a:lnTo>
                  <a:lnTo>
                    <a:pt x="131" y="5"/>
                  </a:lnTo>
                  <a:cubicBezTo>
                    <a:pt x="122" y="2"/>
                    <a:pt x="114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35"/>
            <p:cNvSpPr/>
            <p:nvPr/>
          </p:nvSpPr>
          <p:spPr>
            <a:xfrm>
              <a:off x="4889350" y="3614150"/>
              <a:ext cx="176975" cy="337025"/>
            </a:xfrm>
            <a:custGeom>
              <a:avLst/>
              <a:gdLst/>
              <a:ahLst/>
              <a:cxnLst/>
              <a:rect l="l" t="t" r="r" b="b"/>
              <a:pathLst>
                <a:path w="7079" h="13481" extrusionOk="0">
                  <a:moveTo>
                    <a:pt x="152" y="197"/>
                  </a:moveTo>
                  <a:lnTo>
                    <a:pt x="6887" y="1993"/>
                  </a:lnTo>
                  <a:lnTo>
                    <a:pt x="6928" y="13309"/>
                  </a:lnTo>
                  <a:lnTo>
                    <a:pt x="195" y="12388"/>
                  </a:lnTo>
                  <a:lnTo>
                    <a:pt x="152" y="197"/>
                  </a:lnTo>
                  <a:close/>
                  <a:moveTo>
                    <a:pt x="1" y="1"/>
                  </a:moveTo>
                  <a:lnTo>
                    <a:pt x="45" y="12454"/>
                  </a:lnTo>
                  <a:lnTo>
                    <a:pt x="45" y="12520"/>
                  </a:lnTo>
                  <a:lnTo>
                    <a:pt x="6993" y="13468"/>
                  </a:lnTo>
                  <a:lnTo>
                    <a:pt x="7079" y="13480"/>
                  </a:lnTo>
                  <a:lnTo>
                    <a:pt x="7038" y="1935"/>
                  </a:lnTo>
                  <a:lnTo>
                    <a:pt x="7038" y="1877"/>
                  </a:lnTo>
                  <a:lnTo>
                    <a:pt x="96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35"/>
            <p:cNvSpPr/>
            <p:nvPr/>
          </p:nvSpPr>
          <p:spPr>
            <a:xfrm>
              <a:off x="5034675" y="3653550"/>
              <a:ext cx="4850" cy="293625"/>
            </a:xfrm>
            <a:custGeom>
              <a:avLst/>
              <a:gdLst/>
              <a:ahLst/>
              <a:cxnLst/>
              <a:rect l="l" t="t" r="r" b="b"/>
              <a:pathLst>
                <a:path w="194" h="11745" extrusionOk="0">
                  <a:moveTo>
                    <a:pt x="76" y="1"/>
                  </a:moveTo>
                  <a:cubicBezTo>
                    <a:pt x="35" y="1"/>
                    <a:pt x="0" y="35"/>
                    <a:pt x="0" y="76"/>
                  </a:cubicBezTo>
                  <a:lnTo>
                    <a:pt x="42" y="11668"/>
                  </a:lnTo>
                  <a:cubicBezTo>
                    <a:pt x="42" y="11710"/>
                    <a:pt x="76" y="11743"/>
                    <a:pt x="118" y="11744"/>
                  </a:cubicBezTo>
                  <a:cubicBezTo>
                    <a:pt x="159" y="11743"/>
                    <a:pt x="193" y="11710"/>
                    <a:pt x="193" y="11668"/>
                  </a:cubicBezTo>
                  <a:lnTo>
                    <a:pt x="152" y="76"/>
                  </a:lnTo>
                  <a:cubicBezTo>
                    <a:pt x="151" y="35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35"/>
            <p:cNvSpPr/>
            <p:nvPr/>
          </p:nvSpPr>
          <p:spPr>
            <a:xfrm>
              <a:off x="4818350" y="3596950"/>
              <a:ext cx="5475" cy="318775"/>
            </a:xfrm>
            <a:custGeom>
              <a:avLst/>
              <a:gdLst/>
              <a:ahLst/>
              <a:cxnLst/>
              <a:rect l="l" t="t" r="r" b="b"/>
              <a:pathLst>
                <a:path w="219" h="12751" extrusionOk="0">
                  <a:moveTo>
                    <a:pt x="75" y="0"/>
                  </a:moveTo>
                  <a:cubicBezTo>
                    <a:pt x="35" y="2"/>
                    <a:pt x="1" y="35"/>
                    <a:pt x="0" y="77"/>
                  </a:cubicBezTo>
                  <a:lnTo>
                    <a:pt x="66" y="12675"/>
                  </a:lnTo>
                  <a:cubicBezTo>
                    <a:pt x="68" y="12716"/>
                    <a:pt x="101" y="12751"/>
                    <a:pt x="143" y="12751"/>
                  </a:cubicBezTo>
                  <a:cubicBezTo>
                    <a:pt x="184" y="12749"/>
                    <a:pt x="218" y="12715"/>
                    <a:pt x="218" y="12674"/>
                  </a:cubicBezTo>
                  <a:lnTo>
                    <a:pt x="152" y="76"/>
                  </a:lnTo>
                  <a:cubicBezTo>
                    <a:pt x="151" y="33"/>
                    <a:pt x="118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35"/>
            <p:cNvSpPr/>
            <p:nvPr/>
          </p:nvSpPr>
          <p:spPr>
            <a:xfrm>
              <a:off x="4333325" y="3490675"/>
              <a:ext cx="208500" cy="390900"/>
            </a:xfrm>
            <a:custGeom>
              <a:avLst/>
              <a:gdLst/>
              <a:ahLst/>
              <a:cxnLst/>
              <a:rect l="l" t="t" r="r" b="b"/>
              <a:pathLst>
                <a:path w="8340" h="15636" extrusionOk="0">
                  <a:moveTo>
                    <a:pt x="451" y="190"/>
                  </a:moveTo>
                  <a:lnTo>
                    <a:pt x="8075" y="1907"/>
                  </a:lnTo>
                  <a:lnTo>
                    <a:pt x="8186" y="15461"/>
                  </a:lnTo>
                  <a:lnTo>
                    <a:pt x="155" y="14337"/>
                  </a:lnTo>
                  <a:lnTo>
                    <a:pt x="451" y="190"/>
                  </a:lnTo>
                  <a:close/>
                  <a:moveTo>
                    <a:pt x="305" y="1"/>
                  </a:moveTo>
                  <a:lnTo>
                    <a:pt x="2" y="14400"/>
                  </a:lnTo>
                  <a:lnTo>
                    <a:pt x="1" y="14467"/>
                  </a:lnTo>
                  <a:lnTo>
                    <a:pt x="8252" y="15623"/>
                  </a:lnTo>
                  <a:lnTo>
                    <a:pt x="8339" y="15635"/>
                  </a:lnTo>
                  <a:lnTo>
                    <a:pt x="8226" y="1846"/>
                  </a:lnTo>
                  <a:lnTo>
                    <a:pt x="8226" y="1787"/>
                  </a:lnTo>
                  <a:lnTo>
                    <a:pt x="395" y="20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35"/>
            <p:cNvSpPr/>
            <p:nvPr/>
          </p:nvSpPr>
          <p:spPr>
            <a:xfrm>
              <a:off x="4075825" y="3426425"/>
              <a:ext cx="221700" cy="421725"/>
            </a:xfrm>
            <a:custGeom>
              <a:avLst/>
              <a:gdLst/>
              <a:ahLst/>
              <a:cxnLst/>
              <a:rect l="l" t="t" r="r" b="b"/>
              <a:pathLst>
                <a:path w="8868" h="16869" extrusionOk="0">
                  <a:moveTo>
                    <a:pt x="82" y="1"/>
                  </a:moveTo>
                  <a:cubicBezTo>
                    <a:pt x="49" y="1"/>
                    <a:pt x="17" y="24"/>
                    <a:pt x="9" y="59"/>
                  </a:cubicBezTo>
                  <a:cubicBezTo>
                    <a:pt x="0" y="99"/>
                    <a:pt x="24" y="139"/>
                    <a:pt x="65" y="150"/>
                  </a:cubicBezTo>
                  <a:lnTo>
                    <a:pt x="8596" y="2246"/>
                  </a:lnTo>
                  <a:lnTo>
                    <a:pt x="8715" y="16698"/>
                  </a:lnTo>
                  <a:lnTo>
                    <a:pt x="219" y="15670"/>
                  </a:lnTo>
                  <a:cubicBezTo>
                    <a:pt x="217" y="15670"/>
                    <a:pt x="214" y="15669"/>
                    <a:pt x="212" y="15669"/>
                  </a:cubicBezTo>
                  <a:cubicBezTo>
                    <a:pt x="174" y="15669"/>
                    <a:pt x="141" y="15697"/>
                    <a:pt x="136" y="15736"/>
                  </a:cubicBezTo>
                  <a:cubicBezTo>
                    <a:pt x="131" y="15777"/>
                    <a:pt x="160" y="15814"/>
                    <a:pt x="202" y="15819"/>
                  </a:cubicBezTo>
                  <a:lnTo>
                    <a:pt x="8783" y="16859"/>
                  </a:lnTo>
                  <a:lnTo>
                    <a:pt x="8867" y="16868"/>
                  </a:lnTo>
                  <a:lnTo>
                    <a:pt x="8748" y="2185"/>
                  </a:lnTo>
                  <a:lnTo>
                    <a:pt x="8748" y="2127"/>
                  </a:lnTo>
                  <a:lnTo>
                    <a:pt x="101" y="3"/>
                  </a:lnTo>
                  <a:cubicBezTo>
                    <a:pt x="94" y="2"/>
                    <a:pt x="88" y="1"/>
                    <a:pt x="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35"/>
            <p:cNvSpPr/>
            <p:nvPr/>
          </p:nvSpPr>
          <p:spPr>
            <a:xfrm>
              <a:off x="4511400" y="3529725"/>
              <a:ext cx="6600" cy="346175"/>
            </a:xfrm>
            <a:custGeom>
              <a:avLst/>
              <a:gdLst/>
              <a:ahLst/>
              <a:cxnLst/>
              <a:rect l="l" t="t" r="r" b="b"/>
              <a:pathLst>
                <a:path w="264" h="13847" extrusionOk="0">
                  <a:moveTo>
                    <a:pt x="76" y="0"/>
                  </a:moveTo>
                  <a:cubicBezTo>
                    <a:pt x="34" y="2"/>
                    <a:pt x="1" y="35"/>
                    <a:pt x="1" y="77"/>
                  </a:cubicBezTo>
                  <a:lnTo>
                    <a:pt x="113" y="13771"/>
                  </a:lnTo>
                  <a:cubicBezTo>
                    <a:pt x="113" y="13812"/>
                    <a:pt x="148" y="13846"/>
                    <a:pt x="188" y="13846"/>
                  </a:cubicBezTo>
                  <a:cubicBezTo>
                    <a:pt x="231" y="13845"/>
                    <a:pt x="264" y="13810"/>
                    <a:pt x="264" y="13769"/>
                  </a:cubicBezTo>
                  <a:lnTo>
                    <a:pt x="151" y="76"/>
                  </a:lnTo>
                  <a:cubicBezTo>
                    <a:pt x="151" y="33"/>
                    <a:pt x="117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35"/>
            <p:cNvSpPr/>
            <p:nvPr/>
          </p:nvSpPr>
          <p:spPr>
            <a:xfrm>
              <a:off x="4263925" y="3472775"/>
              <a:ext cx="6825" cy="370675"/>
            </a:xfrm>
            <a:custGeom>
              <a:avLst/>
              <a:gdLst/>
              <a:ahLst/>
              <a:cxnLst/>
              <a:rect l="l" t="t" r="r" b="b"/>
              <a:pathLst>
                <a:path w="273" h="14827" extrusionOk="0">
                  <a:moveTo>
                    <a:pt x="76" y="1"/>
                  </a:moveTo>
                  <a:cubicBezTo>
                    <a:pt x="35" y="1"/>
                    <a:pt x="1" y="35"/>
                    <a:pt x="2" y="76"/>
                  </a:cubicBezTo>
                  <a:lnTo>
                    <a:pt x="122" y="14751"/>
                  </a:lnTo>
                  <a:cubicBezTo>
                    <a:pt x="122" y="14794"/>
                    <a:pt x="155" y="14827"/>
                    <a:pt x="198" y="14827"/>
                  </a:cubicBezTo>
                  <a:cubicBezTo>
                    <a:pt x="239" y="14827"/>
                    <a:pt x="273" y="14792"/>
                    <a:pt x="273" y="14750"/>
                  </a:cubicBezTo>
                  <a:lnTo>
                    <a:pt x="151" y="75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35"/>
            <p:cNvSpPr/>
            <p:nvPr/>
          </p:nvSpPr>
          <p:spPr>
            <a:xfrm>
              <a:off x="3666025" y="1462975"/>
              <a:ext cx="249800" cy="545675"/>
            </a:xfrm>
            <a:custGeom>
              <a:avLst/>
              <a:gdLst/>
              <a:ahLst/>
              <a:cxnLst/>
              <a:rect l="l" t="t" r="r" b="b"/>
              <a:pathLst>
                <a:path w="9992" h="21827" extrusionOk="0">
                  <a:moveTo>
                    <a:pt x="151" y="269"/>
                  </a:moveTo>
                  <a:lnTo>
                    <a:pt x="9807" y="6092"/>
                  </a:lnTo>
                  <a:lnTo>
                    <a:pt x="9840" y="21578"/>
                  </a:lnTo>
                  <a:lnTo>
                    <a:pt x="187" y="16589"/>
                  </a:lnTo>
                  <a:lnTo>
                    <a:pt x="151" y="269"/>
                  </a:lnTo>
                  <a:close/>
                  <a:moveTo>
                    <a:pt x="0" y="0"/>
                  </a:moveTo>
                  <a:lnTo>
                    <a:pt x="36" y="16635"/>
                  </a:lnTo>
                  <a:lnTo>
                    <a:pt x="36" y="16680"/>
                  </a:lnTo>
                  <a:lnTo>
                    <a:pt x="9992" y="21827"/>
                  </a:lnTo>
                  <a:lnTo>
                    <a:pt x="9959" y="6048"/>
                  </a:lnTo>
                  <a:lnTo>
                    <a:pt x="9959" y="6006"/>
                  </a:lnTo>
                  <a:lnTo>
                    <a:pt x="115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35"/>
            <p:cNvSpPr/>
            <p:nvPr/>
          </p:nvSpPr>
          <p:spPr>
            <a:xfrm>
              <a:off x="3290375" y="1216825"/>
              <a:ext cx="304675" cy="623850"/>
            </a:xfrm>
            <a:custGeom>
              <a:avLst/>
              <a:gdLst/>
              <a:ahLst/>
              <a:cxnLst/>
              <a:rect l="l" t="t" r="r" b="b"/>
              <a:pathLst>
                <a:path w="12187" h="24954" extrusionOk="0">
                  <a:moveTo>
                    <a:pt x="151" y="280"/>
                  </a:moveTo>
                  <a:lnTo>
                    <a:pt x="12001" y="8063"/>
                  </a:lnTo>
                  <a:lnTo>
                    <a:pt x="12035" y="24698"/>
                  </a:lnTo>
                  <a:lnTo>
                    <a:pt x="190" y="18086"/>
                  </a:lnTo>
                  <a:lnTo>
                    <a:pt x="151" y="280"/>
                  </a:lnTo>
                  <a:close/>
                  <a:moveTo>
                    <a:pt x="1" y="0"/>
                  </a:moveTo>
                  <a:lnTo>
                    <a:pt x="39" y="18131"/>
                  </a:lnTo>
                  <a:lnTo>
                    <a:pt x="39" y="18174"/>
                  </a:lnTo>
                  <a:lnTo>
                    <a:pt x="12187" y="24954"/>
                  </a:lnTo>
                  <a:lnTo>
                    <a:pt x="12187" y="24954"/>
                  </a:lnTo>
                  <a:lnTo>
                    <a:pt x="12151" y="8022"/>
                  </a:lnTo>
                  <a:lnTo>
                    <a:pt x="12151" y="79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35"/>
            <p:cNvSpPr/>
            <p:nvPr/>
          </p:nvSpPr>
          <p:spPr>
            <a:xfrm>
              <a:off x="3881525" y="1594675"/>
              <a:ext cx="4650" cy="400525"/>
            </a:xfrm>
            <a:custGeom>
              <a:avLst/>
              <a:gdLst/>
              <a:ahLst/>
              <a:cxnLst/>
              <a:rect l="l" t="t" r="r" b="b"/>
              <a:pathLst>
                <a:path w="186" h="16021" extrusionOk="0">
                  <a:moveTo>
                    <a:pt x="79" y="0"/>
                  </a:moveTo>
                  <a:cubicBezTo>
                    <a:pt x="79" y="0"/>
                    <a:pt x="78" y="0"/>
                    <a:pt x="77" y="0"/>
                  </a:cubicBezTo>
                  <a:cubicBezTo>
                    <a:pt x="35" y="0"/>
                    <a:pt x="2" y="33"/>
                    <a:pt x="0" y="76"/>
                  </a:cubicBezTo>
                  <a:lnTo>
                    <a:pt x="33" y="15946"/>
                  </a:lnTo>
                  <a:cubicBezTo>
                    <a:pt x="35" y="15986"/>
                    <a:pt x="67" y="16020"/>
                    <a:pt x="108" y="16020"/>
                  </a:cubicBezTo>
                  <a:cubicBezTo>
                    <a:pt x="108" y="16020"/>
                    <a:pt x="109" y="16020"/>
                    <a:pt x="110" y="16020"/>
                  </a:cubicBezTo>
                  <a:lnTo>
                    <a:pt x="110" y="16021"/>
                  </a:lnTo>
                  <a:cubicBezTo>
                    <a:pt x="151" y="16021"/>
                    <a:pt x="185" y="15988"/>
                    <a:pt x="185" y="15946"/>
                  </a:cubicBezTo>
                  <a:lnTo>
                    <a:pt x="152" y="76"/>
                  </a:lnTo>
                  <a:cubicBezTo>
                    <a:pt x="152" y="34"/>
                    <a:pt x="119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35"/>
            <p:cNvSpPr/>
            <p:nvPr/>
          </p:nvSpPr>
          <p:spPr>
            <a:xfrm>
              <a:off x="3564175" y="1398625"/>
              <a:ext cx="4725" cy="424350"/>
            </a:xfrm>
            <a:custGeom>
              <a:avLst/>
              <a:gdLst/>
              <a:ahLst/>
              <a:cxnLst/>
              <a:rect l="l" t="t" r="r" b="b"/>
              <a:pathLst>
                <a:path w="189" h="16974" extrusionOk="0">
                  <a:moveTo>
                    <a:pt x="79" y="1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75" y="1"/>
                    <a:pt x="75" y="1"/>
                    <a:pt x="74" y="1"/>
                  </a:cubicBezTo>
                  <a:cubicBezTo>
                    <a:pt x="34" y="1"/>
                    <a:pt x="1" y="34"/>
                    <a:pt x="2" y="76"/>
                  </a:cubicBezTo>
                  <a:lnTo>
                    <a:pt x="38" y="16898"/>
                  </a:lnTo>
                  <a:cubicBezTo>
                    <a:pt x="38" y="16939"/>
                    <a:pt x="71" y="16974"/>
                    <a:pt x="113" y="16974"/>
                  </a:cubicBezTo>
                  <a:cubicBezTo>
                    <a:pt x="154" y="16974"/>
                    <a:pt x="188" y="16939"/>
                    <a:pt x="187" y="16898"/>
                  </a:cubicBezTo>
                  <a:lnTo>
                    <a:pt x="152" y="75"/>
                  </a:lnTo>
                  <a:cubicBezTo>
                    <a:pt x="152" y="34"/>
                    <a:pt x="120" y="1"/>
                    <a:pt x="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35"/>
            <p:cNvSpPr/>
            <p:nvPr/>
          </p:nvSpPr>
          <p:spPr>
            <a:xfrm>
              <a:off x="3667275" y="2066575"/>
              <a:ext cx="249775" cy="516375"/>
            </a:xfrm>
            <a:custGeom>
              <a:avLst/>
              <a:gdLst/>
              <a:ahLst/>
              <a:cxnLst/>
              <a:rect l="l" t="t" r="r" b="b"/>
              <a:pathLst>
                <a:path w="9991" h="20655" extrusionOk="0">
                  <a:moveTo>
                    <a:pt x="153" y="242"/>
                  </a:moveTo>
                  <a:lnTo>
                    <a:pt x="9806" y="4937"/>
                  </a:lnTo>
                  <a:lnTo>
                    <a:pt x="9839" y="20431"/>
                  </a:lnTo>
                  <a:lnTo>
                    <a:pt x="188" y="16570"/>
                  </a:lnTo>
                  <a:lnTo>
                    <a:pt x="153" y="242"/>
                  </a:lnTo>
                  <a:close/>
                  <a:moveTo>
                    <a:pt x="1" y="0"/>
                  </a:moveTo>
                  <a:lnTo>
                    <a:pt x="36" y="16622"/>
                  </a:lnTo>
                  <a:lnTo>
                    <a:pt x="36" y="16672"/>
                  </a:lnTo>
                  <a:lnTo>
                    <a:pt x="9886" y="20612"/>
                  </a:lnTo>
                  <a:lnTo>
                    <a:pt x="9991" y="20655"/>
                  </a:lnTo>
                  <a:lnTo>
                    <a:pt x="9958" y="4889"/>
                  </a:lnTo>
                  <a:lnTo>
                    <a:pt x="9958" y="4841"/>
                  </a:lnTo>
                  <a:lnTo>
                    <a:pt x="109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35"/>
            <p:cNvSpPr/>
            <p:nvPr/>
          </p:nvSpPr>
          <p:spPr>
            <a:xfrm>
              <a:off x="3291725" y="1865875"/>
              <a:ext cx="304625" cy="586775"/>
            </a:xfrm>
            <a:custGeom>
              <a:avLst/>
              <a:gdLst/>
              <a:ahLst/>
              <a:cxnLst/>
              <a:rect l="l" t="t" r="r" b="b"/>
              <a:pathLst>
                <a:path w="12185" h="23471" extrusionOk="0">
                  <a:moveTo>
                    <a:pt x="153" y="252"/>
                  </a:moveTo>
                  <a:lnTo>
                    <a:pt x="11998" y="6596"/>
                  </a:lnTo>
                  <a:lnTo>
                    <a:pt x="12034" y="23239"/>
                  </a:lnTo>
                  <a:lnTo>
                    <a:pt x="12034" y="23239"/>
                  </a:lnTo>
                  <a:lnTo>
                    <a:pt x="190" y="18067"/>
                  </a:lnTo>
                  <a:lnTo>
                    <a:pt x="153" y="252"/>
                  </a:lnTo>
                  <a:close/>
                  <a:moveTo>
                    <a:pt x="1" y="0"/>
                  </a:moveTo>
                  <a:lnTo>
                    <a:pt x="39" y="18116"/>
                  </a:lnTo>
                  <a:lnTo>
                    <a:pt x="39" y="18166"/>
                  </a:lnTo>
                  <a:lnTo>
                    <a:pt x="12184" y="23470"/>
                  </a:lnTo>
                  <a:lnTo>
                    <a:pt x="12184" y="23470"/>
                  </a:lnTo>
                  <a:lnTo>
                    <a:pt x="12149" y="6550"/>
                  </a:lnTo>
                  <a:lnTo>
                    <a:pt x="12149" y="65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35"/>
            <p:cNvSpPr/>
            <p:nvPr/>
          </p:nvSpPr>
          <p:spPr>
            <a:xfrm>
              <a:off x="3882750" y="2172700"/>
              <a:ext cx="4650" cy="400550"/>
            </a:xfrm>
            <a:custGeom>
              <a:avLst/>
              <a:gdLst/>
              <a:ahLst/>
              <a:cxnLst/>
              <a:rect l="l" t="t" r="r" b="b"/>
              <a:pathLst>
                <a:path w="186" h="16022" extrusionOk="0">
                  <a:moveTo>
                    <a:pt x="76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3" y="15946"/>
                  </a:lnTo>
                  <a:cubicBezTo>
                    <a:pt x="33" y="15988"/>
                    <a:pt x="68" y="16021"/>
                    <a:pt x="109" y="16021"/>
                  </a:cubicBezTo>
                  <a:cubicBezTo>
                    <a:pt x="151" y="16021"/>
                    <a:pt x="184" y="15988"/>
                    <a:pt x="185" y="15946"/>
                  </a:cubicBezTo>
                  <a:lnTo>
                    <a:pt x="152" y="76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35"/>
            <p:cNvSpPr/>
            <p:nvPr/>
          </p:nvSpPr>
          <p:spPr>
            <a:xfrm>
              <a:off x="3565500" y="2014025"/>
              <a:ext cx="4700" cy="424350"/>
            </a:xfrm>
            <a:custGeom>
              <a:avLst/>
              <a:gdLst/>
              <a:ahLst/>
              <a:cxnLst/>
              <a:rect l="l" t="t" r="r" b="b"/>
              <a:pathLst>
                <a:path w="188" h="16974" extrusionOk="0">
                  <a:moveTo>
                    <a:pt x="78" y="0"/>
                  </a:moveTo>
                  <a:cubicBezTo>
                    <a:pt x="78" y="0"/>
                    <a:pt x="77" y="0"/>
                    <a:pt x="76" y="0"/>
                  </a:cubicBezTo>
                  <a:cubicBezTo>
                    <a:pt x="75" y="0"/>
                    <a:pt x="74" y="0"/>
                    <a:pt x="74" y="0"/>
                  </a:cubicBezTo>
                  <a:cubicBezTo>
                    <a:pt x="33" y="0"/>
                    <a:pt x="1" y="34"/>
                    <a:pt x="1" y="75"/>
                  </a:cubicBezTo>
                  <a:lnTo>
                    <a:pt x="36" y="16898"/>
                  </a:lnTo>
                  <a:cubicBezTo>
                    <a:pt x="36" y="16940"/>
                    <a:pt x="71" y="16973"/>
                    <a:pt x="112" y="16973"/>
                  </a:cubicBezTo>
                  <a:cubicBezTo>
                    <a:pt x="154" y="16973"/>
                    <a:pt x="187" y="16939"/>
                    <a:pt x="187" y="16898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35"/>
            <p:cNvSpPr/>
            <p:nvPr/>
          </p:nvSpPr>
          <p:spPr>
            <a:xfrm>
              <a:off x="3668775" y="2754950"/>
              <a:ext cx="249675" cy="480125"/>
            </a:xfrm>
            <a:custGeom>
              <a:avLst/>
              <a:gdLst/>
              <a:ahLst/>
              <a:cxnLst/>
              <a:rect l="l" t="t" r="r" b="b"/>
              <a:pathLst>
                <a:path w="9987" h="19205" extrusionOk="0">
                  <a:moveTo>
                    <a:pt x="151" y="212"/>
                  </a:moveTo>
                  <a:lnTo>
                    <a:pt x="9801" y="3507"/>
                  </a:lnTo>
                  <a:lnTo>
                    <a:pt x="9834" y="19010"/>
                  </a:lnTo>
                  <a:lnTo>
                    <a:pt x="185" y="16548"/>
                  </a:lnTo>
                  <a:lnTo>
                    <a:pt x="151" y="212"/>
                  </a:lnTo>
                  <a:close/>
                  <a:moveTo>
                    <a:pt x="0" y="1"/>
                  </a:moveTo>
                  <a:lnTo>
                    <a:pt x="34" y="16608"/>
                  </a:lnTo>
                  <a:lnTo>
                    <a:pt x="34" y="16666"/>
                  </a:lnTo>
                  <a:lnTo>
                    <a:pt x="9891" y="19180"/>
                  </a:lnTo>
                  <a:lnTo>
                    <a:pt x="9986" y="19204"/>
                  </a:lnTo>
                  <a:lnTo>
                    <a:pt x="9986" y="19204"/>
                  </a:lnTo>
                  <a:lnTo>
                    <a:pt x="9952" y="3453"/>
                  </a:lnTo>
                  <a:lnTo>
                    <a:pt x="9952" y="3399"/>
                  </a:lnTo>
                  <a:lnTo>
                    <a:pt x="100" y="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35"/>
            <p:cNvSpPr/>
            <p:nvPr/>
          </p:nvSpPr>
          <p:spPr>
            <a:xfrm>
              <a:off x="3293325" y="2610750"/>
              <a:ext cx="304500" cy="540725"/>
            </a:xfrm>
            <a:custGeom>
              <a:avLst/>
              <a:gdLst/>
              <a:ahLst/>
              <a:cxnLst/>
              <a:rect l="l" t="t" r="r" b="b"/>
              <a:pathLst>
                <a:path w="12180" h="21629" extrusionOk="0">
                  <a:moveTo>
                    <a:pt x="151" y="221"/>
                  </a:moveTo>
                  <a:lnTo>
                    <a:pt x="11994" y="4775"/>
                  </a:lnTo>
                  <a:lnTo>
                    <a:pt x="12029" y="21427"/>
                  </a:lnTo>
                  <a:lnTo>
                    <a:pt x="189" y="18045"/>
                  </a:lnTo>
                  <a:lnTo>
                    <a:pt x="151" y="221"/>
                  </a:lnTo>
                  <a:close/>
                  <a:moveTo>
                    <a:pt x="0" y="0"/>
                  </a:moveTo>
                  <a:lnTo>
                    <a:pt x="39" y="18102"/>
                  </a:lnTo>
                  <a:lnTo>
                    <a:pt x="39" y="18158"/>
                  </a:lnTo>
                  <a:lnTo>
                    <a:pt x="12083" y="21600"/>
                  </a:lnTo>
                  <a:lnTo>
                    <a:pt x="12180" y="21628"/>
                  </a:lnTo>
                  <a:lnTo>
                    <a:pt x="12144" y="4724"/>
                  </a:lnTo>
                  <a:lnTo>
                    <a:pt x="12144" y="4672"/>
                  </a:lnTo>
                  <a:lnTo>
                    <a:pt x="103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35"/>
            <p:cNvSpPr/>
            <p:nvPr/>
          </p:nvSpPr>
          <p:spPr>
            <a:xfrm>
              <a:off x="3884125" y="2829450"/>
              <a:ext cx="4650" cy="400525"/>
            </a:xfrm>
            <a:custGeom>
              <a:avLst/>
              <a:gdLst/>
              <a:ahLst/>
              <a:cxnLst/>
              <a:rect l="l" t="t" r="r" b="b"/>
              <a:pathLst>
                <a:path w="186" h="16021" extrusionOk="0">
                  <a:moveTo>
                    <a:pt x="78" y="0"/>
                  </a:moveTo>
                  <a:cubicBezTo>
                    <a:pt x="78" y="0"/>
                    <a:pt x="77" y="0"/>
                    <a:pt x="76" y="0"/>
                  </a:cubicBezTo>
                  <a:cubicBezTo>
                    <a:pt x="34" y="0"/>
                    <a:pt x="1" y="33"/>
                    <a:pt x="1" y="76"/>
                  </a:cubicBezTo>
                  <a:lnTo>
                    <a:pt x="35" y="15945"/>
                  </a:lnTo>
                  <a:cubicBezTo>
                    <a:pt x="35" y="15986"/>
                    <a:pt x="68" y="16021"/>
                    <a:pt x="110" y="16021"/>
                  </a:cubicBezTo>
                  <a:cubicBezTo>
                    <a:pt x="151" y="16021"/>
                    <a:pt x="186" y="15986"/>
                    <a:pt x="186" y="15944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35"/>
            <p:cNvSpPr/>
            <p:nvPr/>
          </p:nvSpPr>
          <p:spPr>
            <a:xfrm>
              <a:off x="3567000" y="2717100"/>
              <a:ext cx="4700" cy="424400"/>
            </a:xfrm>
            <a:custGeom>
              <a:avLst/>
              <a:gdLst/>
              <a:ahLst/>
              <a:cxnLst/>
              <a:rect l="l" t="t" r="r" b="b"/>
              <a:pathLst>
                <a:path w="188" h="16976" extrusionOk="0">
                  <a:moveTo>
                    <a:pt x="75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6" y="16900"/>
                  </a:lnTo>
                  <a:cubicBezTo>
                    <a:pt x="36" y="16941"/>
                    <a:pt x="70" y="16974"/>
                    <a:pt x="111" y="16974"/>
                  </a:cubicBezTo>
                  <a:lnTo>
                    <a:pt x="112" y="16975"/>
                  </a:lnTo>
                  <a:cubicBezTo>
                    <a:pt x="153" y="16975"/>
                    <a:pt x="188" y="16941"/>
                    <a:pt x="186" y="16900"/>
                  </a:cubicBezTo>
                  <a:lnTo>
                    <a:pt x="151" y="76"/>
                  </a:lnTo>
                  <a:cubicBezTo>
                    <a:pt x="151" y="34"/>
                    <a:pt x="118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35"/>
            <p:cNvSpPr/>
            <p:nvPr/>
          </p:nvSpPr>
          <p:spPr>
            <a:xfrm>
              <a:off x="3669975" y="3343400"/>
              <a:ext cx="249650" cy="453875"/>
            </a:xfrm>
            <a:custGeom>
              <a:avLst/>
              <a:gdLst/>
              <a:ahLst/>
              <a:cxnLst/>
              <a:rect l="l" t="t" r="r" b="b"/>
              <a:pathLst>
                <a:path w="9986" h="18155" extrusionOk="0">
                  <a:moveTo>
                    <a:pt x="152" y="192"/>
                  </a:moveTo>
                  <a:lnTo>
                    <a:pt x="9801" y="2472"/>
                  </a:lnTo>
                  <a:lnTo>
                    <a:pt x="9834" y="17979"/>
                  </a:lnTo>
                  <a:lnTo>
                    <a:pt x="187" y="16531"/>
                  </a:lnTo>
                  <a:lnTo>
                    <a:pt x="152" y="192"/>
                  </a:lnTo>
                  <a:close/>
                  <a:moveTo>
                    <a:pt x="1" y="0"/>
                  </a:moveTo>
                  <a:lnTo>
                    <a:pt x="37" y="16597"/>
                  </a:lnTo>
                  <a:lnTo>
                    <a:pt x="37" y="16661"/>
                  </a:lnTo>
                  <a:lnTo>
                    <a:pt x="9899" y="18141"/>
                  </a:lnTo>
                  <a:lnTo>
                    <a:pt x="9986" y="18154"/>
                  </a:lnTo>
                  <a:lnTo>
                    <a:pt x="9953" y="2413"/>
                  </a:lnTo>
                  <a:lnTo>
                    <a:pt x="9953" y="2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35"/>
            <p:cNvSpPr/>
            <p:nvPr/>
          </p:nvSpPr>
          <p:spPr>
            <a:xfrm>
              <a:off x="3294650" y="3240000"/>
              <a:ext cx="304450" cy="507450"/>
            </a:xfrm>
            <a:custGeom>
              <a:avLst/>
              <a:gdLst/>
              <a:ahLst/>
              <a:cxnLst/>
              <a:rect l="l" t="t" r="r" b="b"/>
              <a:pathLst>
                <a:path w="12178" h="20298" extrusionOk="0">
                  <a:moveTo>
                    <a:pt x="152" y="199"/>
                  </a:moveTo>
                  <a:lnTo>
                    <a:pt x="11991" y="3461"/>
                  </a:lnTo>
                  <a:lnTo>
                    <a:pt x="12027" y="20118"/>
                  </a:lnTo>
                  <a:lnTo>
                    <a:pt x="12027" y="20118"/>
                  </a:lnTo>
                  <a:lnTo>
                    <a:pt x="189" y="18027"/>
                  </a:lnTo>
                  <a:lnTo>
                    <a:pt x="152" y="199"/>
                  </a:lnTo>
                  <a:close/>
                  <a:moveTo>
                    <a:pt x="0" y="0"/>
                  </a:moveTo>
                  <a:lnTo>
                    <a:pt x="39" y="18089"/>
                  </a:lnTo>
                  <a:lnTo>
                    <a:pt x="39" y="18152"/>
                  </a:lnTo>
                  <a:lnTo>
                    <a:pt x="12177" y="20298"/>
                  </a:lnTo>
                  <a:lnTo>
                    <a:pt x="12141" y="3404"/>
                  </a:lnTo>
                  <a:lnTo>
                    <a:pt x="12141" y="3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35"/>
            <p:cNvSpPr/>
            <p:nvPr/>
          </p:nvSpPr>
          <p:spPr>
            <a:xfrm>
              <a:off x="3885325" y="3394950"/>
              <a:ext cx="4650" cy="400550"/>
            </a:xfrm>
            <a:custGeom>
              <a:avLst/>
              <a:gdLst/>
              <a:ahLst/>
              <a:cxnLst/>
              <a:rect l="l" t="t" r="r" b="b"/>
              <a:pathLst>
                <a:path w="186" h="16022" extrusionOk="0">
                  <a:moveTo>
                    <a:pt x="76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5" y="15946"/>
                  </a:lnTo>
                  <a:cubicBezTo>
                    <a:pt x="35" y="15987"/>
                    <a:pt x="68" y="16021"/>
                    <a:pt x="110" y="16021"/>
                  </a:cubicBezTo>
                  <a:cubicBezTo>
                    <a:pt x="152" y="16021"/>
                    <a:pt x="185" y="15987"/>
                    <a:pt x="185" y="15946"/>
                  </a:cubicBezTo>
                  <a:lnTo>
                    <a:pt x="152" y="76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35"/>
            <p:cNvSpPr/>
            <p:nvPr/>
          </p:nvSpPr>
          <p:spPr>
            <a:xfrm>
              <a:off x="3568250" y="3316175"/>
              <a:ext cx="4725" cy="424350"/>
            </a:xfrm>
            <a:custGeom>
              <a:avLst/>
              <a:gdLst/>
              <a:ahLst/>
              <a:cxnLst/>
              <a:rect l="l" t="t" r="r" b="b"/>
              <a:pathLst>
                <a:path w="189" h="16974" extrusionOk="0">
                  <a:moveTo>
                    <a:pt x="78" y="0"/>
                  </a:moveTo>
                  <a:cubicBezTo>
                    <a:pt x="77" y="0"/>
                    <a:pt x="76" y="0"/>
                    <a:pt x="76" y="0"/>
                  </a:cubicBezTo>
                  <a:cubicBezTo>
                    <a:pt x="75" y="0"/>
                    <a:pt x="74" y="0"/>
                    <a:pt x="73" y="0"/>
                  </a:cubicBezTo>
                  <a:cubicBezTo>
                    <a:pt x="33" y="0"/>
                    <a:pt x="0" y="34"/>
                    <a:pt x="2" y="76"/>
                  </a:cubicBezTo>
                  <a:lnTo>
                    <a:pt x="37" y="16898"/>
                  </a:lnTo>
                  <a:cubicBezTo>
                    <a:pt x="37" y="16939"/>
                    <a:pt x="70" y="16974"/>
                    <a:pt x="113" y="16974"/>
                  </a:cubicBezTo>
                  <a:cubicBezTo>
                    <a:pt x="154" y="16974"/>
                    <a:pt x="188" y="16939"/>
                    <a:pt x="188" y="16898"/>
                  </a:cubicBezTo>
                  <a:lnTo>
                    <a:pt x="152" y="74"/>
                  </a:lnTo>
                  <a:cubicBezTo>
                    <a:pt x="151" y="34"/>
                    <a:pt x="119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35"/>
            <p:cNvSpPr/>
            <p:nvPr/>
          </p:nvSpPr>
          <p:spPr>
            <a:xfrm>
              <a:off x="732475" y="238125"/>
              <a:ext cx="2556750" cy="1931825"/>
            </a:xfrm>
            <a:custGeom>
              <a:avLst/>
              <a:gdLst/>
              <a:ahLst/>
              <a:cxnLst/>
              <a:rect l="l" t="t" r="r" b="b"/>
              <a:pathLst>
                <a:path w="102270" h="77273" extrusionOk="0">
                  <a:moveTo>
                    <a:pt x="102269" y="0"/>
                  </a:moveTo>
                  <a:lnTo>
                    <a:pt x="89418" y="9571"/>
                  </a:lnTo>
                  <a:lnTo>
                    <a:pt x="76611" y="19198"/>
                  </a:lnTo>
                  <a:lnTo>
                    <a:pt x="50998" y="38456"/>
                  </a:lnTo>
                  <a:lnTo>
                    <a:pt x="25477" y="57835"/>
                  </a:lnTo>
                  <a:lnTo>
                    <a:pt x="12717" y="67525"/>
                  </a:lnTo>
                  <a:lnTo>
                    <a:pt x="1" y="77273"/>
                  </a:lnTo>
                  <a:lnTo>
                    <a:pt x="12850" y="67701"/>
                  </a:lnTo>
                  <a:lnTo>
                    <a:pt x="25658" y="58074"/>
                  </a:lnTo>
                  <a:lnTo>
                    <a:pt x="51271" y="38817"/>
                  </a:lnTo>
                  <a:lnTo>
                    <a:pt x="76792" y="19439"/>
                  </a:lnTo>
                  <a:lnTo>
                    <a:pt x="89552" y="9747"/>
                  </a:lnTo>
                  <a:lnTo>
                    <a:pt x="102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35"/>
            <p:cNvSpPr/>
            <p:nvPr/>
          </p:nvSpPr>
          <p:spPr>
            <a:xfrm>
              <a:off x="2469575" y="286600"/>
              <a:ext cx="4256375" cy="2835700"/>
            </a:xfrm>
            <a:custGeom>
              <a:avLst/>
              <a:gdLst/>
              <a:ahLst/>
              <a:cxnLst/>
              <a:rect l="l" t="t" r="r" b="b"/>
              <a:pathLst>
                <a:path w="170255" h="113428" extrusionOk="0">
                  <a:moveTo>
                    <a:pt x="0" y="1"/>
                  </a:moveTo>
                  <a:lnTo>
                    <a:pt x="21221" y="14270"/>
                  </a:lnTo>
                  <a:lnTo>
                    <a:pt x="42481" y="28482"/>
                  </a:lnTo>
                  <a:lnTo>
                    <a:pt x="85002" y="56902"/>
                  </a:lnTo>
                  <a:lnTo>
                    <a:pt x="127608" y="85196"/>
                  </a:lnTo>
                  <a:lnTo>
                    <a:pt x="148911" y="99341"/>
                  </a:lnTo>
                  <a:lnTo>
                    <a:pt x="170255" y="113427"/>
                  </a:lnTo>
                  <a:lnTo>
                    <a:pt x="149034" y="99158"/>
                  </a:lnTo>
                  <a:lnTo>
                    <a:pt x="127775" y="84946"/>
                  </a:lnTo>
                  <a:lnTo>
                    <a:pt x="85253" y="56526"/>
                  </a:lnTo>
                  <a:lnTo>
                    <a:pt x="42647" y="28232"/>
                  </a:lnTo>
                  <a:lnTo>
                    <a:pt x="21343" y="140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35"/>
            <p:cNvSpPr/>
            <p:nvPr/>
          </p:nvSpPr>
          <p:spPr>
            <a:xfrm>
              <a:off x="912750" y="3275075"/>
              <a:ext cx="5605800" cy="842375"/>
            </a:xfrm>
            <a:custGeom>
              <a:avLst/>
              <a:gdLst/>
              <a:ahLst/>
              <a:cxnLst/>
              <a:rect l="l" t="t" r="r" b="b"/>
              <a:pathLst>
                <a:path w="224232" h="33695" extrusionOk="0">
                  <a:moveTo>
                    <a:pt x="224232" y="1"/>
                  </a:moveTo>
                  <a:lnTo>
                    <a:pt x="196186" y="4103"/>
                  </a:lnTo>
                  <a:lnTo>
                    <a:pt x="168151" y="8276"/>
                  </a:lnTo>
                  <a:lnTo>
                    <a:pt x="112083" y="16625"/>
                  </a:lnTo>
                  <a:lnTo>
                    <a:pt x="56036" y="25124"/>
                  </a:lnTo>
                  <a:lnTo>
                    <a:pt x="28013" y="29374"/>
                  </a:lnTo>
                  <a:lnTo>
                    <a:pt x="0" y="33695"/>
                  </a:lnTo>
                  <a:lnTo>
                    <a:pt x="28046" y="29592"/>
                  </a:lnTo>
                  <a:lnTo>
                    <a:pt x="56081" y="25419"/>
                  </a:lnTo>
                  <a:lnTo>
                    <a:pt x="112149" y="17072"/>
                  </a:lnTo>
                  <a:lnTo>
                    <a:pt x="168196" y="8573"/>
                  </a:lnTo>
                  <a:lnTo>
                    <a:pt x="196219" y="4323"/>
                  </a:lnTo>
                  <a:lnTo>
                    <a:pt x="2242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35"/>
            <p:cNvSpPr/>
            <p:nvPr/>
          </p:nvSpPr>
          <p:spPr>
            <a:xfrm>
              <a:off x="2399975" y="4964925"/>
              <a:ext cx="4599750" cy="505100"/>
            </a:xfrm>
            <a:custGeom>
              <a:avLst/>
              <a:gdLst/>
              <a:ahLst/>
              <a:cxnLst/>
              <a:rect l="l" t="t" r="r" b="b"/>
              <a:pathLst>
                <a:path w="183990" h="20204" extrusionOk="0">
                  <a:moveTo>
                    <a:pt x="183750" y="1"/>
                  </a:moveTo>
                  <a:cubicBezTo>
                    <a:pt x="183742" y="1"/>
                    <a:pt x="183734" y="1"/>
                    <a:pt x="183725" y="2"/>
                  </a:cubicBezTo>
                  <a:lnTo>
                    <a:pt x="0" y="20203"/>
                  </a:lnTo>
                  <a:lnTo>
                    <a:pt x="183774" y="451"/>
                  </a:lnTo>
                  <a:lnTo>
                    <a:pt x="183776" y="451"/>
                  </a:lnTo>
                  <a:cubicBezTo>
                    <a:pt x="183900" y="438"/>
                    <a:pt x="183990" y="326"/>
                    <a:pt x="183975" y="202"/>
                  </a:cubicBezTo>
                  <a:cubicBezTo>
                    <a:pt x="183963" y="86"/>
                    <a:pt x="183864" y="1"/>
                    <a:pt x="183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35"/>
            <p:cNvSpPr/>
            <p:nvPr/>
          </p:nvSpPr>
          <p:spPr>
            <a:xfrm>
              <a:off x="619950" y="5078100"/>
              <a:ext cx="3263475" cy="398600"/>
            </a:xfrm>
            <a:custGeom>
              <a:avLst/>
              <a:gdLst/>
              <a:ahLst/>
              <a:cxnLst/>
              <a:rect l="l" t="t" r="r" b="b"/>
              <a:pathLst>
                <a:path w="130539" h="15944" extrusionOk="0">
                  <a:moveTo>
                    <a:pt x="239" y="1"/>
                  </a:moveTo>
                  <a:cubicBezTo>
                    <a:pt x="125" y="1"/>
                    <a:pt x="27" y="86"/>
                    <a:pt x="14" y="200"/>
                  </a:cubicBezTo>
                  <a:cubicBezTo>
                    <a:pt x="0" y="322"/>
                    <a:pt x="85" y="434"/>
                    <a:pt x="207" y="451"/>
                  </a:cubicBezTo>
                  <a:lnTo>
                    <a:pt x="130539" y="15943"/>
                  </a:lnTo>
                  <a:lnTo>
                    <a:pt x="261" y="2"/>
                  </a:lnTo>
                  <a:cubicBezTo>
                    <a:pt x="253" y="1"/>
                    <a:pt x="246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35"/>
            <p:cNvSpPr/>
            <p:nvPr/>
          </p:nvSpPr>
          <p:spPr>
            <a:xfrm>
              <a:off x="6367575" y="671825"/>
              <a:ext cx="11525" cy="3569325"/>
            </a:xfrm>
            <a:custGeom>
              <a:avLst/>
              <a:gdLst/>
              <a:ahLst/>
              <a:cxnLst/>
              <a:rect l="l" t="t" r="r" b="b"/>
              <a:pathLst>
                <a:path w="461" h="142773" extrusionOk="0">
                  <a:moveTo>
                    <a:pt x="230" y="0"/>
                  </a:moveTo>
                  <a:lnTo>
                    <a:pt x="4" y="142540"/>
                  </a:lnTo>
                  <a:cubicBezTo>
                    <a:pt x="0" y="142667"/>
                    <a:pt x="103" y="142773"/>
                    <a:pt x="230" y="142773"/>
                  </a:cubicBezTo>
                  <a:cubicBezTo>
                    <a:pt x="358" y="142773"/>
                    <a:pt x="460" y="142667"/>
                    <a:pt x="458" y="142540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35"/>
            <p:cNvSpPr/>
            <p:nvPr/>
          </p:nvSpPr>
          <p:spPr>
            <a:xfrm>
              <a:off x="938975" y="924525"/>
              <a:ext cx="15075" cy="4355700"/>
            </a:xfrm>
            <a:custGeom>
              <a:avLst/>
              <a:gdLst/>
              <a:ahLst/>
              <a:cxnLst/>
              <a:rect l="l" t="t" r="r" b="b"/>
              <a:pathLst>
                <a:path w="603" h="174228" extrusionOk="0">
                  <a:moveTo>
                    <a:pt x="302" y="0"/>
                  </a:moveTo>
                  <a:lnTo>
                    <a:pt x="155" y="21779"/>
                  </a:lnTo>
                  <a:lnTo>
                    <a:pt x="102" y="43558"/>
                  </a:lnTo>
                  <a:lnTo>
                    <a:pt x="0" y="87114"/>
                  </a:lnTo>
                  <a:lnTo>
                    <a:pt x="101" y="130671"/>
                  </a:lnTo>
                  <a:lnTo>
                    <a:pt x="154" y="152450"/>
                  </a:lnTo>
                  <a:lnTo>
                    <a:pt x="302" y="174227"/>
                  </a:lnTo>
                  <a:lnTo>
                    <a:pt x="450" y="152450"/>
                  </a:lnTo>
                  <a:lnTo>
                    <a:pt x="502" y="130671"/>
                  </a:lnTo>
                  <a:lnTo>
                    <a:pt x="603" y="87114"/>
                  </a:lnTo>
                  <a:lnTo>
                    <a:pt x="502" y="43558"/>
                  </a:lnTo>
                  <a:lnTo>
                    <a:pt x="448" y="21779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36" name="Google Shape;9736;p35"/>
          <p:cNvSpPr txBox="1">
            <a:spLocks noGrp="1"/>
          </p:cNvSpPr>
          <p:nvPr>
            <p:ph type="ctrTitle"/>
          </p:nvPr>
        </p:nvSpPr>
        <p:spPr>
          <a:xfrm>
            <a:off x="5093522" y="1844150"/>
            <a:ext cx="2799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Ausgangs-situation</a:t>
            </a:r>
            <a:endParaRPr dirty="0"/>
          </a:p>
        </p:txBody>
      </p:sp>
      <p:sp>
        <p:nvSpPr>
          <p:cNvPr id="9737" name="Google Shape;9737;p35"/>
          <p:cNvSpPr txBox="1">
            <a:spLocks noGrp="1"/>
          </p:cNvSpPr>
          <p:nvPr>
            <p:ph type="subTitle" idx="1"/>
          </p:nvPr>
        </p:nvSpPr>
        <p:spPr>
          <a:xfrm>
            <a:off x="5205275" y="3482450"/>
            <a:ext cx="25755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39" name="Google Shape;9739;p35"/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0" name="Google Shape;9740;p35"/>
          <p:cNvSpPr/>
          <p:nvPr/>
        </p:nvSpPr>
        <p:spPr>
          <a:xfrm>
            <a:off x="8584847" y="2603679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41" name="Google Shape;9741;p35"/>
          <p:cNvGrpSpPr/>
          <p:nvPr/>
        </p:nvGrpSpPr>
        <p:grpSpPr>
          <a:xfrm>
            <a:off x="8548374" y="259930"/>
            <a:ext cx="349968" cy="2052568"/>
            <a:chOff x="1037125" y="2236325"/>
            <a:chExt cx="149100" cy="874475"/>
          </a:xfrm>
        </p:grpSpPr>
        <p:sp>
          <p:nvSpPr>
            <p:cNvPr id="9742" name="Google Shape;9742;p35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35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35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35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35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35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35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35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35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35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35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35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35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35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35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35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35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35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35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35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35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35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35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35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35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35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35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35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35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35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35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35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35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35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35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35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4" name="Google Shape;10414;p42"/>
          <p:cNvSpPr txBox="1">
            <a:spLocks noGrp="1"/>
          </p:cNvSpPr>
          <p:nvPr>
            <p:ph type="title"/>
          </p:nvPr>
        </p:nvSpPr>
        <p:spPr>
          <a:xfrm>
            <a:off x="311700" y="2317375"/>
            <a:ext cx="8520600" cy="12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+5,000,000</a:t>
            </a:r>
            <a:endParaRPr dirty="0"/>
          </a:p>
        </p:txBody>
      </p:sp>
      <p:sp>
        <p:nvSpPr>
          <p:cNvPr id="10415" name="Google Shape;10415;p42"/>
          <p:cNvSpPr txBox="1">
            <a:spLocks noGrp="1"/>
          </p:cNvSpPr>
          <p:nvPr>
            <p:ph type="body" idx="1"/>
          </p:nvPr>
        </p:nvSpPr>
        <p:spPr>
          <a:xfrm>
            <a:off x="311700" y="3609425"/>
            <a:ext cx="85206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/>
              <a:t>PKW sind in Österreich derzeit zugelassen</a:t>
            </a:r>
            <a:endParaRPr sz="1800" b="1" dirty="0"/>
          </a:p>
        </p:txBody>
      </p:sp>
      <p:sp>
        <p:nvSpPr>
          <p:cNvPr id="10416" name="Google Shape;10416;p42"/>
          <p:cNvSpPr/>
          <p:nvPr/>
        </p:nvSpPr>
        <p:spPr>
          <a:xfrm rot="10800000">
            <a:off x="8392684" y="79889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7" name="Google Shape;10417;p42"/>
          <p:cNvSpPr/>
          <p:nvPr/>
        </p:nvSpPr>
        <p:spPr>
          <a:xfrm rot="10800000">
            <a:off x="7724137" y="2240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8" name="Google Shape;10418;p42"/>
          <p:cNvSpPr/>
          <p:nvPr/>
        </p:nvSpPr>
        <p:spPr>
          <a:xfrm rot="10800000">
            <a:off x="7072075" y="-174412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9" name="Google Shape;10419;p42"/>
          <p:cNvSpPr/>
          <p:nvPr/>
        </p:nvSpPr>
        <p:spPr>
          <a:xfrm>
            <a:off x="2747875" y="50316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0" name="Google Shape;10420;p42"/>
          <p:cNvSpPr/>
          <p:nvPr/>
        </p:nvSpPr>
        <p:spPr>
          <a:xfrm>
            <a:off x="365397" y="139459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1" name="Google Shape;10421;p42"/>
          <p:cNvGrpSpPr/>
          <p:nvPr/>
        </p:nvGrpSpPr>
        <p:grpSpPr>
          <a:xfrm>
            <a:off x="5580655" y="621156"/>
            <a:ext cx="1019815" cy="944312"/>
            <a:chOff x="2113525" y="2880575"/>
            <a:chExt cx="609500" cy="564375"/>
          </a:xfrm>
        </p:grpSpPr>
        <p:sp>
          <p:nvSpPr>
            <p:cNvPr id="10422" name="Google Shape;10422;p4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3" name="Google Shape;10423;p4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4" name="Google Shape;10424;p4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5" name="Google Shape;10425;p4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6" name="Google Shape;10426;p42"/>
          <p:cNvGrpSpPr/>
          <p:nvPr/>
        </p:nvGrpSpPr>
        <p:grpSpPr>
          <a:xfrm rot="5400000">
            <a:off x="3907774" y="-580108"/>
            <a:ext cx="349968" cy="2052568"/>
            <a:chOff x="1037125" y="2236325"/>
            <a:chExt cx="149100" cy="874475"/>
          </a:xfrm>
        </p:grpSpPr>
        <p:sp>
          <p:nvSpPr>
            <p:cNvPr id="10427" name="Google Shape;10427;p4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8" name="Google Shape;10428;p4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9" name="Google Shape;10429;p4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0" name="Google Shape;10430;p4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1" name="Google Shape;10431;p4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2" name="Google Shape;10432;p4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3" name="Google Shape;10433;p4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4" name="Google Shape;10434;p4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5" name="Google Shape;10435;p4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6" name="Google Shape;10436;p4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7" name="Google Shape;10437;p4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8" name="Google Shape;10438;p4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9" name="Google Shape;10439;p4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0" name="Google Shape;10440;p4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1" name="Google Shape;10441;p4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2" name="Google Shape;10442;p4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3" name="Google Shape;10443;p4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4" name="Google Shape;10444;p4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5" name="Google Shape;10445;p4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6" name="Google Shape;10446;p4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7" name="Google Shape;10447;p4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8" name="Google Shape;10448;p4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9" name="Google Shape;10449;p4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0" name="Google Shape;10450;p4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1" name="Google Shape;10451;p4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10452;p4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3" name="Google Shape;10453;p4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4" name="Google Shape;10454;p4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5" name="Google Shape;10455;p4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6" name="Google Shape;10456;p4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7" name="Google Shape;10457;p4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8" name="Google Shape;10458;p4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9" name="Google Shape;10459;p4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0" name="Google Shape;10460;p4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1" name="Google Shape;10461;p4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2" name="Google Shape;10462;p4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3" name="Google Shape;10463;p42"/>
          <p:cNvSpPr/>
          <p:nvPr/>
        </p:nvSpPr>
        <p:spPr>
          <a:xfrm>
            <a:off x="685875" y="-57280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4" name="Google Shape;10464;p42"/>
          <p:cNvSpPr/>
          <p:nvPr/>
        </p:nvSpPr>
        <p:spPr>
          <a:xfrm>
            <a:off x="950250" y="-59011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65" name="Google Shape;10465;p42"/>
          <p:cNvGrpSpPr/>
          <p:nvPr/>
        </p:nvGrpSpPr>
        <p:grpSpPr>
          <a:xfrm>
            <a:off x="1013089" y="-232687"/>
            <a:ext cx="1236640" cy="1210852"/>
            <a:chOff x="236475" y="527300"/>
            <a:chExt cx="1124525" cy="1101075"/>
          </a:xfrm>
        </p:grpSpPr>
        <p:sp>
          <p:nvSpPr>
            <p:cNvPr id="10466" name="Google Shape;10466;p4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7" name="Google Shape;10467;p4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8" name="Google Shape;10468;p4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9" name="Google Shape;10469;p4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0" name="Google Shape;10470;p4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1" name="Google Shape;10471;p4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2" name="Google Shape;10472;p4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3" name="Google Shape;10473;p4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4" name="Google Shape;10474;p4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5" name="Google Shape;10475;p4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6" name="Google Shape;10476;p4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7" name="Google Shape;10477;p4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8" name="Google Shape;10478;p4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9" name="Google Shape;10479;p4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0" name="Google Shape;10480;p4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1" name="Google Shape;10481;p4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2" name="Google Shape;10482;p4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3" name="Google Shape;10483;p4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4" name="Google Shape;10484;p4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" name="Google Shape;10485;p4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" name="Google Shape;10486;p4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" name="Google Shape;10487;p4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" name="Google Shape;10488;p4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" name="Google Shape;10489;p4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" name="Google Shape;10490;p4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" name="Google Shape;10491;p4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" name="Google Shape;10492;p4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10493;p4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" name="Google Shape;10494;p4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" name="Google Shape;10495;p4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" name="Google Shape;10496;p4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" name="Google Shape;10497;p4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" name="Google Shape;10498;p4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9" name="Google Shape;10499;p4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" name="Google Shape;10500;p4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" name="Google Shape;10501;p4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10502;p4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" name="Google Shape;10503;p4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" name="Google Shape;10504;p4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" name="Google Shape;10505;p4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" name="Google Shape;10506;p4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" name="Google Shape;10507;p4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" name="Google Shape;10508;p4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" name="Google Shape;10509;p4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0" name="Google Shape;10510;p4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1" name="Google Shape;10511;p4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2" name="Google Shape;10512;p4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3" name="Google Shape;10513;p4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4" name="Google Shape;10514;p4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5" name="Google Shape;10515;p4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10516;p4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7" name="Google Shape;10517;p4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8" name="Google Shape;10518;p4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9" name="Google Shape;10519;p4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0" name="Google Shape;10520;p4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1" name="Google Shape;10521;p4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2" name="Google Shape;10522;p4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3" name="Google Shape;10523;p4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4" name="Google Shape;10524;p4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5" name="Google Shape;10525;p4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6" name="Google Shape;10526;p4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7" name="Google Shape;10527;p4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8" name="Google Shape;10528;p4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9" name="Google Shape;10529;p4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0" name="Google Shape;10530;p4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1" name="Google Shape;10531;p4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2" name="Google Shape;10532;p4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3" name="Google Shape;10533;p4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4" name="Google Shape;10534;p4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5" name="Google Shape;10535;p4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6" name="Google Shape;10536;p4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7" name="Google Shape;10537;p4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8" name="Google Shape;10538;p4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9" name="Google Shape;10539;p4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0" name="Google Shape;10540;p4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10541;p4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2" name="Google Shape;10542;p4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3" name="Google Shape;10543;p4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10544;p4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5" name="Google Shape;10545;p4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10546;p4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10547;p4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8" name="Google Shape;10548;p4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10549;p4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10550;p4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10551;p4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10552;p4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10553;p4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10554;p4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10555;p4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10556;p4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10557;p4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" name="Google Shape;10558;p4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9" name="Google Shape;10559;p4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" name="Google Shape;10560;p4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" name="Google Shape;10561;p4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10562;p4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3" name="Google Shape;10563;p4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4" name="Google Shape;10564;p4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5" name="Google Shape;10565;p4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10566;p4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10567;p4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10568;p4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10569;p4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10570;p4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10571;p4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2" name="Google Shape;10572;p4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3" name="Google Shape;10573;p4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4" name="Google Shape;10574;p4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5" name="Google Shape;10575;p4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6" name="Google Shape;10576;p4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7" name="Google Shape;10577;p4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8" name="Google Shape;10578;p4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9" name="Google Shape;10579;p4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0" name="Google Shape;10580;p4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1" name="Google Shape;10581;p4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2" name="Google Shape;10582;p4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3" name="Google Shape;10583;p4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4" name="Google Shape;10584;p4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5" name="Google Shape;10585;p4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6" name="Google Shape;10586;p4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7" name="Google Shape;10587;p4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8" name="Google Shape;10588;p4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9" name="Google Shape;10589;p4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0" name="Google Shape;10590;p4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1" name="Google Shape;10591;p4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2" name="Google Shape;10592;p4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3" name="Google Shape;10593;p4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4" name="Google Shape;10594;p4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5" name="Google Shape;10595;p4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6" name="Google Shape;10596;p4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7" name="Google Shape;10597;p4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8" name="Google Shape;10598;p4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9" name="Google Shape;10599;p4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0" name="Google Shape;10600;p4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1" name="Google Shape;10601;p4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2" name="Google Shape;10602;p4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3" name="Google Shape;10603;p4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4" name="Google Shape;10604;p4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5" name="Google Shape;10605;p4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6" name="Google Shape;10606;p4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7" name="Google Shape;10607;p4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8" name="Google Shape;10608;p4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9" name="Google Shape;10609;p4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0" name="Google Shape;10610;p4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1" name="Google Shape;10611;p4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2" name="Google Shape;10612;p4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3" name="Google Shape;10613;p4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4" name="Google Shape;10614;p4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5" name="Google Shape;10615;p4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6" name="Google Shape;10616;p4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7" name="Google Shape;10617;p4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8" name="Google Shape;10618;p4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9" name="Google Shape;10619;p4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0" name="Google Shape;10620;p4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1" name="Google Shape;10621;p4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2" name="Google Shape;10622;p4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3" name="Google Shape;10623;p4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4" name="Google Shape;10624;p4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5" name="Google Shape;10625;p4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6" name="Google Shape;10626;p4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7" name="Google Shape;10627;p4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8" name="Google Shape;10628;p4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9" name="Google Shape;10629;p4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0" name="Google Shape;10630;p4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1" name="Google Shape;10631;p4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2" name="Google Shape;10632;p4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3" name="Google Shape;10633;p4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4" name="Google Shape;10634;p4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5" name="Google Shape;10635;p4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6" name="Google Shape;10636;p4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7" name="Google Shape;10637;p4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8" name="Google Shape;10638;p4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9" name="Google Shape;10639;p4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0" name="Google Shape;10640;p4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1" name="Google Shape;10641;p4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2" name="Google Shape;10642;p4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3" name="Google Shape;10643;p4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4" name="Google Shape;10644;p4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5" name="Google Shape;10645;p4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6" name="Google Shape;10646;p4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7" name="Google Shape;10647;p4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8" name="Google Shape;10648;p4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9" name="Google Shape;10649;p4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0" name="Google Shape;10650;p4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1" name="Google Shape;10651;p4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2" name="Google Shape;10652;p4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3" name="Google Shape;10653;p4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4" name="Google Shape;10654;p4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5" name="Google Shape;10655;p4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6" name="Google Shape;10656;p4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7" name="Google Shape;10657;p4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8" name="Google Shape;10658;p4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9" name="Google Shape;10659;p4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0" name="Google Shape;10660;p4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1" name="Google Shape;10661;p4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2" name="Google Shape;10662;p4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3" name="Google Shape;10663;p4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4" name="Google Shape;10664;p4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5" name="Google Shape;10665;p4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6" name="Google Shape;10666;p4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7" name="Google Shape;10667;p4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8" name="Google Shape;10668;p4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9" name="Google Shape;10669;p4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0" name="Google Shape;10670;p4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1" name="Google Shape;10671;p4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2" name="Google Shape;10672;p4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3" name="Google Shape;10673;p4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4" name="Google Shape;10674;p4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5" name="Google Shape;10675;p4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6" name="Google Shape;10676;p4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7" name="Google Shape;10677;p4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8" name="Google Shape;10678;p4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9" name="Google Shape;10679;p4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0" name="Google Shape;10680;p4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1" name="Google Shape;10681;p4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2" name="Google Shape;10682;p4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3" name="Google Shape;10683;p4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4" name="Google Shape;10684;p4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5" name="Google Shape;10685;p4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6" name="Google Shape;10686;p4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7" name="Google Shape;10687;p4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8" name="Google Shape;10688;p4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9" name="Google Shape;10689;p4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0" name="Google Shape;10690;p4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1" name="Google Shape;10691;p4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2" name="Google Shape;10692;p4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3" name="Google Shape;10693;p4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4" name="Google Shape;10694;p4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5" name="Google Shape;10695;p4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6" name="Google Shape;10696;p4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7" name="Google Shape;10697;p4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8" name="Google Shape;10698;p4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9" name="Google Shape;10699;p4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0" name="Google Shape;10700;p4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1" name="Google Shape;10701;p4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2" name="Google Shape;10702;p4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3" name="Google Shape;10703;p4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4" name="Google Shape;10704;p4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5" name="Google Shape;10705;p4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6" name="Google Shape;10706;p4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7" name="Google Shape;10707;p4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8" name="Google Shape;10708;p4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9" name="Google Shape;10709;p4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0" name="Google Shape;10710;p4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1" name="Google Shape;10711;p4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2" name="Google Shape;10712;p4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3" name="Google Shape;10713;p4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4" name="Google Shape;10714;p4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5" name="Google Shape;10715;p4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6" name="Google Shape;10716;p4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7" name="Google Shape;10717;p4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8" name="Google Shape;10718;p4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9" name="Google Shape;10719;p4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0" name="Google Shape;10720;p4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1" name="Google Shape;10721;p4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2" name="Google Shape;10722;p4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3" name="Google Shape;10723;p4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4" name="Google Shape;10724;p4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5" name="Google Shape;10725;p4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6" name="Google Shape;10726;p4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7" name="Google Shape;10727;p4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8" name="Google Shape;10728;p4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9" name="Google Shape;10729;p4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10730;p4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10731;p4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2" name="Google Shape;10732;p4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3" name="Google Shape;10733;p4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10734;p4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10735;p4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6" name="Google Shape;10736;p4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7" name="Google Shape;10737;p4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8" name="Google Shape;10738;p4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9" name="Google Shape;10739;p4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0" name="Google Shape;10740;p4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1" name="Google Shape;10741;p4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10742;p4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743;p4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10744;p4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5" name="Google Shape;10745;p4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6" name="Google Shape;10746;p4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10747;p4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8" name="Google Shape;10748;p4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10749;p4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10750;p4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10751;p4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2" name="Google Shape;10752;p4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3" name="Google Shape;10753;p4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4" name="Google Shape;10754;p4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10755;p4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6" name="Google Shape;10756;p4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7" name="Google Shape;10757;p4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10758;p4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10759;p4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0" name="Google Shape;10760;p4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1" name="Google Shape;10761;p4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2" name="Google Shape;10762;p4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10763;p4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10764;p4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5" name="Google Shape;10765;p4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10766;p4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7" name="Google Shape;10767;p4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8" name="Google Shape;10768;p4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9" name="Google Shape;10769;p4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10770;p4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10771;p4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10772;p4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3" name="Google Shape;10773;p4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4" name="Google Shape;10774;p4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10775;p4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10776;p4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10777;p4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8" name="Google Shape;10778;p4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9" name="Google Shape;10779;p4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0" name="Google Shape;10780;p4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10781;p4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10782;p4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3" name="Google Shape;10783;p4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4" name="Google Shape;10784;p4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5" name="Google Shape;10785;p4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6" name="Google Shape;10786;p4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7" name="Google Shape;10787;p4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8" name="Google Shape;10788;p4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9" name="Google Shape;10789;p4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0" name="Google Shape;10790;p4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1" name="Google Shape;10791;p4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2" name="Google Shape;10792;p4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3" name="Google Shape;10793;p4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4" name="Google Shape;10794;p4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5" name="Google Shape;10795;p4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6" name="Google Shape;10796;p4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7" name="Google Shape;10797;p4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8" name="Google Shape;10798;p4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9" name="Google Shape;10799;p4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0" name="Google Shape;10800;p4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1" name="Google Shape;10801;p4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2" name="Google Shape;10802;p4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3" name="Google Shape;10803;p4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4" name="Google Shape;10804;p4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5" name="Google Shape;10805;p4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6" name="Google Shape;10806;p4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7" name="Google Shape;10807;p4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8" name="Google Shape;10808;p4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9" name="Google Shape;10809;p4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0" name="Google Shape;10810;p4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1" name="Google Shape;10811;p4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2" name="Google Shape;10812;p4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3" name="Google Shape;10813;p4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4" name="Google Shape;10814;p4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5" name="Google Shape;10815;p4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6" name="Google Shape;10816;p4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7" name="Google Shape;10817;p4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8" name="Google Shape;10818;p4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9" name="Google Shape;10819;p4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0" name="Google Shape;10820;p4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1" name="Google Shape;10821;p4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2" name="Google Shape;10822;p4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3" name="Google Shape;10823;p4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4" name="Google Shape;10824;p4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5" name="Google Shape;10825;p4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6" name="Google Shape;10826;p4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7" name="Google Shape;10827;p4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8" name="Google Shape;10828;p4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9" name="Google Shape;10829;p4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0" name="Google Shape;10830;p4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1" name="Google Shape;10831;p4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2" name="Google Shape;10832;p4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3" name="Google Shape;10833;p4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4" name="Google Shape;10834;p4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5" name="Google Shape;10835;p4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6" name="Google Shape;10836;p4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7" name="Google Shape;10837;p4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8" name="Google Shape;10838;p4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9" name="Google Shape;10839;p4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0" name="Google Shape;10840;p4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1" name="Google Shape;10841;p4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2" name="Google Shape;10842;p4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3" name="Google Shape;10843;p4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4" name="Google Shape;10844;p4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5" name="Google Shape;10845;p4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6" name="Google Shape;10846;p4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7" name="Google Shape;10847;p4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8" name="Google Shape;10848;p4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9" name="Google Shape;10849;p4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0" name="Google Shape;10850;p4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1" name="Google Shape;10851;p4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2" name="Google Shape;10852;p4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3" name="Google Shape;10853;p4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4" name="Google Shape;10854;p4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5" name="Google Shape;10855;p4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6" name="Google Shape;10856;p4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7" name="Google Shape;10857;p4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8" name="Google Shape;10858;p4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9" name="Google Shape;10859;p4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0" name="Google Shape;10860;p4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1" name="Google Shape;10861;p4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2" name="Google Shape;10862;p4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3" name="Google Shape;10863;p4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4" name="Google Shape;10864;p4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5" name="Google Shape;10865;p4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6" name="Google Shape;10866;p4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7" name="Google Shape;10867;p4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8" name="Google Shape;10868;p4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9" name="Google Shape;10869;p4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0" name="Google Shape;10870;p4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1" name="Google Shape;10871;p4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2" name="Google Shape;10872;p4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3" name="Google Shape;10873;p4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4" name="Google Shape;10874;p4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5" name="Google Shape;10875;p4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6" name="Google Shape;10876;p4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7" name="Google Shape;10877;p4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8" name="Google Shape;10878;p4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9" name="Google Shape;10879;p4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0" name="Google Shape;10880;p4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1" name="Google Shape;10881;p4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2" name="Google Shape;10882;p4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3" name="Google Shape;10883;p4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4" name="Google Shape;10884;p4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5" name="Google Shape;10885;p4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6" name="Google Shape;10886;p4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7" name="Google Shape;10887;p4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8" name="Google Shape;10888;p4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9" name="Google Shape;10889;p4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0" name="Google Shape;10890;p4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1" name="Google Shape;10891;p4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2" name="Google Shape;10892;p4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3" name="Google Shape;10893;p4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4" name="Google Shape;10894;p4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5" name="Google Shape;10895;p4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6" name="Google Shape;10896;p4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7" name="Google Shape;10897;p4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8" name="Google Shape;10898;p4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9" name="Google Shape;10899;p4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0" name="Google Shape;10900;p4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1" name="Google Shape;10901;p4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2" name="Google Shape;10902;p4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3" name="Google Shape;10903;p4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4" name="Google Shape;10904;p4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5" name="Google Shape;10905;p4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6" name="Google Shape;10906;p4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7" name="Google Shape;10907;p4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8" name="Google Shape;10908;p4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9" name="Google Shape;10909;p4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0" name="Google Shape;10910;p4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1" name="Google Shape;10911;p4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2" name="Google Shape;10912;p4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3" name="Google Shape;10913;p4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4" name="Google Shape;10914;p4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5" name="Google Shape;10915;p4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6" name="Google Shape;10916;p4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7" name="Google Shape;10917;p4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8" name="Google Shape;10918;p4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9" name="Google Shape;10919;p4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0" name="Google Shape;10920;p4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1" name="Google Shape;10921;p4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2" name="Google Shape;10922;p4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3" name="Google Shape;10923;p4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4" name="Google Shape;10924;p4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5" name="Google Shape;10925;p4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6" name="Google Shape;10926;p4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7" name="Google Shape;10927;p4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8" name="Google Shape;10928;p4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9" name="Google Shape;10929;p4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0" name="Google Shape;10930;p4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1" name="Google Shape;10931;p4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2" name="Google Shape;10932;p4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3" name="Google Shape;10933;p4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4" name="Google Shape;10934;p4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10935;p4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6" name="Google Shape;10936;p4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10937;p4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10938;p4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10939;p4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10940;p4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0941;p4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0942;p4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0943;p4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0944;p4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0945;p4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0946;p4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0947;p4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4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4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4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4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4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4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0954;p4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10955;p4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0956;p4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0957;p4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0958;p4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9" name="Google Shape;10959;p4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0" name="Google Shape;10960;p4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10961;p4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0962;p4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10963;p4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10964;p4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10965;p4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6" name="Google Shape;10966;p4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7" name="Google Shape;10967;p4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8" name="Google Shape;10968;p4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10969;p4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0" name="Google Shape;10970;p4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1" name="Google Shape;10971;p4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10972;p4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3" name="Google Shape;10973;p4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4" name="Google Shape;10974;p4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10975;p4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10976;p4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10977;p4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10978;p4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9" name="Google Shape;10979;p4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0" name="Google Shape;10980;p4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10981;p4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10982;p4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10983;p4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4" name="Google Shape;10984;p4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5" name="Google Shape;10985;p4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10986;p4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4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8" name="Google Shape;10988;p4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9" name="Google Shape;10989;p4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10990;p4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10991;p4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4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4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4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4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10996;p4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7" name="Google Shape;10997;p4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10998;p4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9" name="Google Shape;10999;p4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0" name="Google Shape;11000;p4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11001;p4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11002;p4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4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4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4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4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4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11008;p4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11009;p4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4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11011;p4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11012;p4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3" name="Google Shape;11013;p4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4" name="Google Shape;11014;p4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11015;p4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11016;p4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11017;p4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4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11019;p4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0" name="Google Shape;11020;p4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11021;p4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2" name="Google Shape;11022;p4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3" name="Google Shape;11023;p4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4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4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4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4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11028;p4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11029;p4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4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4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11032;p4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4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11034;p4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11035;p4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4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4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4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11039;p4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11040;p4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11041;p4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11042;p4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4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4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11045;p4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6" name="Google Shape;11046;p4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11047;p4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4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4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4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4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11052;p4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11053;p4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4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4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11056;p4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11057;p4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4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4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4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4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2" name="Google Shape;11062;p4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3" name="Google Shape;11063;p4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11064;p4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11065;p4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4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4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4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4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4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4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4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11073;p4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11074;p4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4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4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4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4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4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4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4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4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11083;p4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4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5" name="Google Shape;11085;p4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4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4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4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11089;p4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4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11091;p4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11092;p4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4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4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4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4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4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4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11099;p4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11100;p4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4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4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4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4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11105;p4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11106;p4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4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4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4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4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1" name="Google Shape;11111;p4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2" name="Google Shape;11112;p4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11113;p4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4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4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4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4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4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4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4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4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4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11123;p4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4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4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4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7" name="Google Shape;11127;p4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8" name="Google Shape;11128;p4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9" name="Google Shape;11129;p4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0" name="Google Shape;11130;p4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1" name="Google Shape;11131;p4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2" name="Google Shape;11132;p4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3" name="Google Shape;11133;p4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4" name="Google Shape;11134;p4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5" name="Google Shape;11135;p4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6" name="Google Shape;11136;p4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7" name="Google Shape;11137;p4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8" name="Google Shape;11138;p4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9" name="Google Shape;11139;p4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0" name="Google Shape;11140;p4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1" name="Google Shape;11141;p4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2" name="Google Shape;11142;p4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3" name="Google Shape;11143;p4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4" name="Google Shape;11144;p4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5" name="Google Shape;11145;p4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6" name="Google Shape;11146;p4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7" name="Google Shape;11147;p4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8" name="Google Shape;11148;p4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9" name="Google Shape;11149;p4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0" name="Google Shape;11150;p4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1" name="Google Shape;11151;p4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2" name="Google Shape;11152;p4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3" name="Google Shape;11153;p4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4" name="Google Shape;11154;p4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5" name="Google Shape;11155;p4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6" name="Google Shape;11156;p4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7" name="Google Shape;11157;p4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8" name="Google Shape;11158;p4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9" name="Google Shape;11159;p4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0" name="Google Shape;11160;p4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1" name="Google Shape;11161;p4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2" name="Google Shape;11162;p4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3" name="Google Shape;11163;p4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4" name="Google Shape;11164;p4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5" name="Google Shape;11165;p4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6" name="Google Shape;11166;p4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7" name="Google Shape;11167;p4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8" name="Google Shape;11168;p4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9" name="Google Shape;11169;p4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0" name="Google Shape;11170;p4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1" name="Google Shape;11171;p4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2" name="Google Shape;11172;p4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3" name="Google Shape;11173;p4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4" name="Google Shape;11174;p4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5" name="Google Shape;11175;p4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6" name="Google Shape;11176;p4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7" name="Google Shape;11177;p4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8" name="Google Shape;11178;p4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9" name="Google Shape;11179;p4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0" name="Google Shape;11180;p4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1" name="Google Shape;11181;p4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2" name="Google Shape;11182;p4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3" name="Google Shape;11183;p4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4" name="Google Shape;11184;p4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5" name="Google Shape;11185;p4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6" name="Google Shape;11186;p4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7" name="Google Shape;11187;p4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8" name="Google Shape;11188;p4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9" name="Google Shape;11189;p4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0" name="Google Shape;11190;p4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1" name="Google Shape;11191;p4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2" name="Google Shape;11192;p4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3" name="Google Shape;11193;p4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4" name="Google Shape;11194;p4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5" name="Google Shape;11195;p4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6" name="Google Shape;11196;p4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7" name="Google Shape;11197;p4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8" name="Google Shape;11198;p4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9" name="Google Shape;11199;p4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1" name="Google Shape;9241;p34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Vorteile von Garagen</a:t>
            </a:r>
            <a:endParaRPr dirty="0"/>
          </a:p>
        </p:txBody>
      </p:sp>
      <p:sp>
        <p:nvSpPr>
          <p:cNvPr id="9242" name="Google Shape;9242;p34"/>
          <p:cNvSpPr txBox="1">
            <a:spLocks noGrp="1"/>
          </p:cNvSpPr>
          <p:nvPr>
            <p:ph type="title" idx="2"/>
          </p:nvPr>
        </p:nvSpPr>
        <p:spPr>
          <a:xfrm>
            <a:off x="1055404" y="3313550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Mehr Sicherheit</a:t>
            </a:r>
            <a:endParaRPr dirty="0"/>
          </a:p>
        </p:txBody>
      </p:sp>
      <p:sp>
        <p:nvSpPr>
          <p:cNvPr id="9243" name="Google Shape;9243;p34"/>
          <p:cNvSpPr txBox="1">
            <a:spLocks noGrp="1"/>
          </p:cNvSpPr>
          <p:nvPr>
            <p:ph type="subTitle" idx="1"/>
          </p:nvPr>
        </p:nvSpPr>
        <p:spPr>
          <a:xfrm>
            <a:off x="1055399" y="4024575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Diebstahl und Beschädigung wird erschwert</a:t>
            </a:r>
            <a:endParaRPr dirty="0"/>
          </a:p>
        </p:txBody>
      </p:sp>
      <p:sp>
        <p:nvSpPr>
          <p:cNvPr id="9244" name="Google Shape;9244;p34"/>
          <p:cNvSpPr txBox="1">
            <a:spLocks noGrp="1"/>
          </p:cNvSpPr>
          <p:nvPr>
            <p:ph type="title" idx="3"/>
          </p:nvPr>
        </p:nvSpPr>
        <p:spPr>
          <a:xfrm>
            <a:off x="5761362" y="3313550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Weniger Schäden</a:t>
            </a:r>
            <a:endParaRPr dirty="0"/>
          </a:p>
        </p:txBody>
      </p:sp>
      <p:sp>
        <p:nvSpPr>
          <p:cNvPr id="9245" name="Google Shape;9245;p34"/>
          <p:cNvSpPr txBox="1">
            <a:spLocks noGrp="1"/>
          </p:cNvSpPr>
          <p:nvPr>
            <p:ph type="subTitle" idx="4"/>
          </p:nvPr>
        </p:nvSpPr>
        <p:spPr>
          <a:xfrm>
            <a:off x="5474232" y="4005790"/>
            <a:ext cx="3092019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Umwelteinflüsse wie Hagel oder andere Sturmschäden vermeiden</a:t>
            </a:r>
            <a:endParaRPr dirty="0"/>
          </a:p>
        </p:txBody>
      </p:sp>
      <p:grpSp>
        <p:nvGrpSpPr>
          <p:cNvPr id="9246" name="Google Shape;9246;p34"/>
          <p:cNvGrpSpPr/>
          <p:nvPr/>
        </p:nvGrpSpPr>
        <p:grpSpPr>
          <a:xfrm>
            <a:off x="6062929" y="675728"/>
            <a:ext cx="1490178" cy="21378"/>
            <a:chOff x="2940000" y="3484425"/>
            <a:chExt cx="876575" cy="12575"/>
          </a:xfrm>
        </p:grpSpPr>
        <p:sp>
          <p:nvSpPr>
            <p:cNvPr id="9247" name="Google Shape;9247;p34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34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34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34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34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34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34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34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34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34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34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34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9" name="Google Shape;9259;p34"/>
          <p:cNvGrpSpPr/>
          <p:nvPr/>
        </p:nvGrpSpPr>
        <p:grpSpPr>
          <a:xfrm>
            <a:off x="1590904" y="675728"/>
            <a:ext cx="1490178" cy="21378"/>
            <a:chOff x="2940000" y="3484425"/>
            <a:chExt cx="876575" cy="12575"/>
          </a:xfrm>
        </p:grpSpPr>
        <p:sp>
          <p:nvSpPr>
            <p:cNvPr id="9260" name="Google Shape;9260;p34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34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34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34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34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34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34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34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34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34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34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34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4" name="Google Shape;9314;p34"/>
          <p:cNvGrpSpPr/>
          <p:nvPr/>
        </p:nvGrpSpPr>
        <p:grpSpPr>
          <a:xfrm>
            <a:off x="1214520" y="1829950"/>
            <a:ext cx="2008857" cy="1697153"/>
            <a:chOff x="709525" y="238100"/>
            <a:chExt cx="6200175" cy="5238125"/>
          </a:xfrm>
          <a:solidFill>
            <a:schemeClr val="tx1"/>
          </a:solidFill>
        </p:grpSpPr>
        <p:sp>
          <p:nvSpPr>
            <p:cNvPr id="9315" name="Google Shape;9315;p34"/>
            <p:cNvSpPr/>
            <p:nvPr/>
          </p:nvSpPr>
          <p:spPr>
            <a:xfrm>
              <a:off x="3571000" y="1364200"/>
              <a:ext cx="6700" cy="990000"/>
            </a:xfrm>
            <a:custGeom>
              <a:avLst/>
              <a:gdLst/>
              <a:ahLst/>
              <a:cxnLst/>
              <a:rect l="l" t="t" r="r" b="b"/>
              <a:pathLst>
                <a:path w="268" h="39600" extrusionOk="0">
                  <a:moveTo>
                    <a:pt x="133" y="1"/>
                  </a:moveTo>
                  <a:cubicBezTo>
                    <a:pt x="62" y="1"/>
                    <a:pt x="3" y="57"/>
                    <a:pt x="0" y="130"/>
                  </a:cubicBezTo>
                  <a:lnTo>
                    <a:pt x="0" y="39466"/>
                  </a:lnTo>
                  <a:cubicBezTo>
                    <a:pt x="0" y="39540"/>
                    <a:pt x="60" y="39599"/>
                    <a:pt x="133" y="39599"/>
                  </a:cubicBezTo>
                  <a:cubicBezTo>
                    <a:pt x="207" y="39599"/>
                    <a:pt x="267" y="39539"/>
                    <a:pt x="267" y="39466"/>
                  </a:cubicBezTo>
                  <a:lnTo>
                    <a:pt x="267" y="130"/>
                  </a:lnTo>
                  <a:cubicBezTo>
                    <a:pt x="265" y="57"/>
                    <a:pt x="206" y="1"/>
                    <a:pt x="13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34"/>
            <p:cNvSpPr/>
            <p:nvPr/>
          </p:nvSpPr>
          <p:spPr>
            <a:xfrm>
              <a:off x="2929575" y="2562200"/>
              <a:ext cx="1711600" cy="142475"/>
            </a:xfrm>
            <a:custGeom>
              <a:avLst/>
              <a:gdLst/>
              <a:ahLst/>
              <a:cxnLst/>
              <a:rect l="l" t="t" r="r" b="b"/>
              <a:pathLst>
                <a:path w="68464" h="5699" extrusionOk="0">
                  <a:moveTo>
                    <a:pt x="68327" y="1"/>
                  </a:moveTo>
                  <a:cubicBezTo>
                    <a:pt x="68320" y="1"/>
                    <a:pt x="68313" y="1"/>
                    <a:pt x="68306" y="2"/>
                  </a:cubicBezTo>
                  <a:lnTo>
                    <a:pt x="25805" y="5433"/>
                  </a:lnTo>
                  <a:lnTo>
                    <a:pt x="155" y="2932"/>
                  </a:lnTo>
                  <a:cubicBezTo>
                    <a:pt x="153" y="2932"/>
                    <a:pt x="151" y="2932"/>
                    <a:pt x="149" y="2932"/>
                  </a:cubicBezTo>
                  <a:cubicBezTo>
                    <a:pt x="78" y="2932"/>
                    <a:pt x="15" y="2981"/>
                    <a:pt x="7" y="3052"/>
                  </a:cubicBezTo>
                  <a:cubicBezTo>
                    <a:pt x="1" y="3126"/>
                    <a:pt x="54" y="3191"/>
                    <a:pt x="127" y="3199"/>
                  </a:cubicBezTo>
                  <a:lnTo>
                    <a:pt x="25807" y="5699"/>
                  </a:lnTo>
                  <a:lnTo>
                    <a:pt x="68339" y="268"/>
                  </a:lnTo>
                  <a:cubicBezTo>
                    <a:pt x="68412" y="259"/>
                    <a:pt x="68464" y="191"/>
                    <a:pt x="68455" y="118"/>
                  </a:cubicBezTo>
                  <a:cubicBezTo>
                    <a:pt x="68448" y="51"/>
                    <a:pt x="68391" y="1"/>
                    <a:pt x="6832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34"/>
            <p:cNvSpPr/>
            <p:nvPr/>
          </p:nvSpPr>
          <p:spPr>
            <a:xfrm>
              <a:off x="3570925" y="2697900"/>
              <a:ext cx="6825" cy="1375350"/>
            </a:xfrm>
            <a:custGeom>
              <a:avLst/>
              <a:gdLst/>
              <a:ahLst/>
              <a:cxnLst/>
              <a:rect l="l" t="t" r="r" b="b"/>
              <a:pathLst>
                <a:path w="273" h="55014" extrusionOk="0">
                  <a:moveTo>
                    <a:pt x="136" y="0"/>
                  </a:moveTo>
                  <a:cubicBezTo>
                    <a:pt x="61" y="0"/>
                    <a:pt x="1" y="63"/>
                    <a:pt x="3" y="138"/>
                  </a:cubicBezTo>
                  <a:lnTo>
                    <a:pt x="3" y="54881"/>
                  </a:lnTo>
                  <a:cubicBezTo>
                    <a:pt x="3" y="54954"/>
                    <a:pt x="63" y="55013"/>
                    <a:pt x="136" y="55013"/>
                  </a:cubicBezTo>
                  <a:cubicBezTo>
                    <a:pt x="210" y="55013"/>
                    <a:pt x="270" y="54954"/>
                    <a:pt x="270" y="54881"/>
                  </a:cubicBezTo>
                  <a:lnTo>
                    <a:pt x="270" y="138"/>
                  </a:lnTo>
                  <a:cubicBezTo>
                    <a:pt x="273" y="63"/>
                    <a:pt x="212" y="0"/>
                    <a:pt x="13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34"/>
            <p:cNvSpPr/>
            <p:nvPr/>
          </p:nvSpPr>
          <p:spPr>
            <a:xfrm>
              <a:off x="3570800" y="3766375"/>
              <a:ext cx="181000" cy="26075"/>
            </a:xfrm>
            <a:custGeom>
              <a:avLst/>
              <a:gdLst/>
              <a:ahLst/>
              <a:cxnLst/>
              <a:rect l="l" t="t" r="r" b="b"/>
              <a:pathLst>
                <a:path w="7240" h="1043" extrusionOk="0">
                  <a:moveTo>
                    <a:pt x="133" y="0"/>
                  </a:moveTo>
                  <a:cubicBezTo>
                    <a:pt x="68" y="0"/>
                    <a:pt x="15" y="54"/>
                    <a:pt x="8" y="120"/>
                  </a:cubicBezTo>
                  <a:cubicBezTo>
                    <a:pt x="1" y="193"/>
                    <a:pt x="53" y="259"/>
                    <a:pt x="126" y="267"/>
                  </a:cubicBezTo>
                  <a:lnTo>
                    <a:pt x="7086" y="1040"/>
                  </a:lnTo>
                  <a:cubicBezTo>
                    <a:pt x="7091" y="1041"/>
                    <a:pt x="7096" y="1041"/>
                    <a:pt x="7102" y="1041"/>
                  </a:cubicBezTo>
                  <a:lnTo>
                    <a:pt x="7102" y="1042"/>
                  </a:lnTo>
                  <a:cubicBezTo>
                    <a:pt x="7173" y="1042"/>
                    <a:pt x="7232" y="988"/>
                    <a:pt x="7236" y="916"/>
                  </a:cubicBezTo>
                  <a:cubicBezTo>
                    <a:pt x="7240" y="845"/>
                    <a:pt x="7188" y="783"/>
                    <a:pt x="7116" y="776"/>
                  </a:cubicBezTo>
                  <a:lnTo>
                    <a:pt x="156" y="3"/>
                  </a:lnTo>
                  <a:cubicBezTo>
                    <a:pt x="148" y="1"/>
                    <a:pt x="140" y="0"/>
                    <a:pt x="13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34"/>
            <p:cNvSpPr/>
            <p:nvPr/>
          </p:nvSpPr>
          <p:spPr>
            <a:xfrm>
              <a:off x="2213925" y="1533825"/>
              <a:ext cx="1364300" cy="2457550"/>
            </a:xfrm>
            <a:custGeom>
              <a:avLst/>
              <a:gdLst/>
              <a:ahLst/>
              <a:cxnLst/>
              <a:rect l="l" t="t" r="r" b="b"/>
              <a:pathLst>
                <a:path w="54572" h="98302" extrusionOk="0">
                  <a:moveTo>
                    <a:pt x="54420" y="1"/>
                  </a:moveTo>
                  <a:cubicBezTo>
                    <a:pt x="54403" y="1"/>
                    <a:pt x="54386" y="4"/>
                    <a:pt x="54369" y="11"/>
                  </a:cubicBezTo>
                  <a:lnTo>
                    <a:pt x="86" y="20905"/>
                  </a:lnTo>
                  <a:cubicBezTo>
                    <a:pt x="34" y="20926"/>
                    <a:pt x="0" y="20976"/>
                    <a:pt x="0" y="21030"/>
                  </a:cubicBezTo>
                  <a:lnTo>
                    <a:pt x="0" y="89436"/>
                  </a:lnTo>
                  <a:cubicBezTo>
                    <a:pt x="0" y="89502"/>
                    <a:pt x="49" y="89558"/>
                    <a:pt x="114" y="89569"/>
                  </a:cubicBezTo>
                  <a:lnTo>
                    <a:pt x="54395" y="98301"/>
                  </a:lnTo>
                  <a:cubicBezTo>
                    <a:pt x="54403" y="98301"/>
                    <a:pt x="54410" y="98302"/>
                    <a:pt x="54418" y="98302"/>
                  </a:cubicBezTo>
                  <a:lnTo>
                    <a:pt x="54418" y="98301"/>
                  </a:lnTo>
                  <a:cubicBezTo>
                    <a:pt x="54487" y="98301"/>
                    <a:pt x="54544" y="98247"/>
                    <a:pt x="54549" y="98178"/>
                  </a:cubicBezTo>
                  <a:cubicBezTo>
                    <a:pt x="54554" y="98109"/>
                    <a:pt x="54506" y="98047"/>
                    <a:pt x="54438" y="98035"/>
                  </a:cubicBezTo>
                  <a:lnTo>
                    <a:pt x="269" y="89321"/>
                  </a:lnTo>
                  <a:lnTo>
                    <a:pt x="269" y="21121"/>
                  </a:lnTo>
                  <a:lnTo>
                    <a:pt x="54464" y="260"/>
                  </a:lnTo>
                  <a:cubicBezTo>
                    <a:pt x="54535" y="235"/>
                    <a:pt x="54571" y="157"/>
                    <a:pt x="54544" y="86"/>
                  </a:cubicBezTo>
                  <a:cubicBezTo>
                    <a:pt x="54523" y="33"/>
                    <a:pt x="54473" y="1"/>
                    <a:pt x="5442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34"/>
            <p:cNvSpPr/>
            <p:nvPr/>
          </p:nvSpPr>
          <p:spPr>
            <a:xfrm>
              <a:off x="4634300" y="907000"/>
              <a:ext cx="1525925" cy="3511025"/>
            </a:xfrm>
            <a:custGeom>
              <a:avLst/>
              <a:gdLst/>
              <a:ahLst/>
              <a:cxnLst/>
              <a:rect l="l" t="t" r="r" b="b"/>
              <a:pathLst>
                <a:path w="61037" h="140441" extrusionOk="0">
                  <a:moveTo>
                    <a:pt x="267" y="366"/>
                  </a:moveTo>
                  <a:lnTo>
                    <a:pt x="60770" y="35384"/>
                  </a:lnTo>
                  <a:lnTo>
                    <a:pt x="60770" y="124183"/>
                  </a:lnTo>
                  <a:lnTo>
                    <a:pt x="267" y="140132"/>
                  </a:lnTo>
                  <a:lnTo>
                    <a:pt x="267" y="366"/>
                  </a:lnTo>
                  <a:close/>
                  <a:moveTo>
                    <a:pt x="134" y="0"/>
                  </a:moveTo>
                  <a:cubicBezTo>
                    <a:pt x="64" y="0"/>
                    <a:pt x="0" y="56"/>
                    <a:pt x="0" y="134"/>
                  </a:cubicBezTo>
                  <a:lnTo>
                    <a:pt x="0" y="140306"/>
                  </a:lnTo>
                  <a:cubicBezTo>
                    <a:pt x="0" y="140348"/>
                    <a:pt x="20" y="140387"/>
                    <a:pt x="52" y="140412"/>
                  </a:cubicBezTo>
                  <a:cubicBezTo>
                    <a:pt x="76" y="140430"/>
                    <a:pt x="104" y="140440"/>
                    <a:pt x="133" y="140440"/>
                  </a:cubicBezTo>
                  <a:cubicBezTo>
                    <a:pt x="145" y="140440"/>
                    <a:pt x="156" y="140439"/>
                    <a:pt x="167" y="140436"/>
                  </a:cubicBezTo>
                  <a:lnTo>
                    <a:pt x="60938" y="124416"/>
                  </a:lnTo>
                  <a:cubicBezTo>
                    <a:pt x="60996" y="124400"/>
                    <a:pt x="61037" y="124347"/>
                    <a:pt x="61037" y="124286"/>
                  </a:cubicBezTo>
                  <a:lnTo>
                    <a:pt x="61037" y="35307"/>
                  </a:lnTo>
                  <a:cubicBezTo>
                    <a:pt x="61037" y="35259"/>
                    <a:pt x="61011" y="35215"/>
                    <a:pt x="60970" y="35191"/>
                  </a:cubicBezTo>
                  <a:lnTo>
                    <a:pt x="201" y="18"/>
                  </a:lnTo>
                  <a:cubicBezTo>
                    <a:pt x="179" y="6"/>
                    <a:pt x="156" y="0"/>
                    <a:pt x="13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34"/>
            <p:cNvSpPr/>
            <p:nvPr/>
          </p:nvSpPr>
          <p:spPr>
            <a:xfrm>
              <a:off x="4427475" y="3671275"/>
              <a:ext cx="1732975" cy="219950"/>
            </a:xfrm>
            <a:custGeom>
              <a:avLst/>
              <a:gdLst/>
              <a:ahLst/>
              <a:cxnLst/>
              <a:rect l="l" t="t" r="r" b="b"/>
              <a:pathLst>
                <a:path w="69319" h="8798" extrusionOk="0">
                  <a:moveTo>
                    <a:pt x="69171" y="0"/>
                  </a:moveTo>
                  <a:cubicBezTo>
                    <a:pt x="69166" y="0"/>
                    <a:pt x="69162" y="1"/>
                    <a:pt x="69157" y="1"/>
                  </a:cubicBezTo>
                  <a:lnTo>
                    <a:pt x="8422" y="8534"/>
                  </a:lnTo>
                  <a:lnTo>
                    <a:pt x="154" y="7615"/>
                  </a:lnTo>
                  <a:cubicBezTo>
                    <a:pt x="150" y="7614"/>
                    <a:pt x="145" y="7614"/>
                    <a:pt x="140" y="7614"/>
                  </a:cubicBezTo>
                  <a:cubicBezTo>
                    <a:pt x="73" y="7614"/>
                    <a:pt x="16" y="7665"/>
                    <a:pt x="9" y="7732"/>
                  </a:cubicBezTo>
                  <a:cubicBezTo>
                    <a:pt x="1" y="7805"/>
                    <a:pt x="53" y="7871"/>
                    <a:pt x="126" y="7879"/>
                  </a:cubicBezTo>
                  <a:lnTo>
                    <a:pt x="8426" y="8798"/>
                  </a:lnTo>
                  <a:lnTo>
                    <a:pt x="69195" y="266"/>
                  </a:lnTo>
                  <a:cubicBezTo>
                    <a:pt x="69268" y="255"/>
                    <a:pt x="69319" y="188"/>
                    <a:pt x="69308" y="114"/>
                  </a:cubicBezTo>
                  <a:cubicBezTo>
                    <a:pt x="69299" y="46"/>
                    <a:pt x="69237" y="0"/>
                    <a:pt x="6917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34"/>
            <p:cNvSpPr/>
            <p:nvPr/>
          </p:nvSpPr>
          <p:spPr>
            <a:xfrm>
              <a:off x="3536150" y="837500"/>
              <a:ext cx="2670925" cy="955550"/>
            </a:xfrm>
            <a:custGeom>
              <a:avLst/>
              <a:gdLst/>
              <a:ahLst/>
              <a:cxnLst/>
              <a:rect l="l" t="t" r="r" b="b"/>
              <a:pathLst>
                <a:path w="106837" h="38222" extrusionOk="0">
                  <a:moveTo>
                    <a:pt x="44051" y="285"/>
                  </a:moveTo>
                  <a:lnTo>
                    <a:pt x="106436" y="37042"/>
                  </a:lnTo>
                  <a:lnTo>
                    <a:pt x="104831" y="37934"/>
                  </a:lnTo>
                  <a:lnTo>
                    <a:pt x="44127" y="2798"/>
                  </a:lnTo>
                  <a:cubicBezTo>
                    <a:pt x="44108" y="2788"/>
                    <a:pt x="44086" y="2781"/>
                    <a:pt x="44065" y="2781"/>
                  </a:cubicBezTo>
                  <a:cubicBezTo>
                    <a:pt x="44063" y="2781"/>
                    <a:pt x="44061" y="2781"/>
                    <a:pt x="44059" y="2781"/>
                  </a:cubicBezTo>
                  <a:cubicBezTo>
                    <a:pt x="44057" y="2781"/>
                    <a:pt x="44054" y="2781"/>
                    <a:pt x="44052" y="2781"/>
                  </a:cubicBezTo>
                  <a:cubicBezTo>
                    <a:pt x="44036" y="2781"/>
                    <a:pt x="44022" y="2785"/>
                    <a:pt x="44007" y="2792"/>
                  </a:cubicBezTo>
                  <a:lnTo>
                    <a:pt x="1573" y="21032"/>
                  </a:lnTo>
                  <a:lnTo>
                    <a:pt x="365" y="19390"/>
                  </a:lnTo>
                  <a:lnTo>
                    <a:pt x="44051" y="285"/>
                  </a:lnTo>
                  <a:close/>
                  <a:moveTo>
                    <a:pt x="44060" y="1"/>
                  </a:moveTo>
                  <a:cubicBezTo>
                    <a:pt x="44042" y="1"/>
                    <a:pt x="44023" y="5"/>
                    <a:pt x="44006" y="13"/>
                  </a:cubicBezTo>
                  <a:lnTo>
                    <a:pt x="105" y="19212"/>
                  </a:lnTo>
                  <a:cubicBezTo>
                    <a:pt x="27" y="19245"/>
                    <a:pt x="1" y="19344"/>
                    <a:pt x="51" y="19413"/>
                  </a:cubicBezTo>
                  <a:lnTo>
                    <a:pt x="1421" y="21277"/>
                  </a:lnTo>
                  <a:cubicBezTo>
                    <a:pt x="1446" y="21312"/>
                    <a:pt x="1486" y="21331"/>
                    <a:pt x="1528" y="21331"/>
                  </a:cubicBezTo>
                  <a:cubicBezTo>
                    <a:pt x="1545" y="21331"/>
                    <a:pt x="1563" y="21327"/>
                    <a:pt x="1581" y="21320"/>
                  </a:cubicBezTo>
                  <a:lnTo>
                    <a:pt x="44051" y="3064"/>
                  </a:lnTo>
                  <a:lnTo>
                    <a:pt x="104762" y="38203"/>
                  </a:lnTo>
                  <a:cubicBezTo>
                    <a:pt x="104783" y="38215"/>
                    <a:pt x="104805" y="38221"/>
                    <a:pt x="104830" y="38221"/>
                  </a:cubicBezTo>
                  <a:cubicBezTo>
                    <a:pt x="104852" y="38221"/>
                    <a:pt x="104874" y="38215"/>
                    <a:pt x="104894" y="38204"/>
                  </a:cubicBezTo>
                  <a:lnTo>
                    <a:pt x="106768" y="37162"/>
                  </a:lnTo>
                  <a:cubicBezTo>
                    <a:pt x="106810" y="37138"/>
                    <a:pt x="106836" y="37094"/>
                    <a:pt x="106837" y="37047"/>
                  </a:cubicBezTo>
                  <a:cubicBezTo>
                    <a:pt x="106837" y="36999"/>
                    <a:pt x="106812" y="36955"/>
                    <a:pt x="106772" y="36930"/>
                  </a:cubicBezTo>
                  <a:lnTo>
                    <a:pt x="44127" y="20"/>
                  </a:lnTo>
                  <a:cubicBezTo>
                    <a:pt x="44106" y="7"/>
                    <a:pt x="44083" y="1"/>
                    <a:pt x="4406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34"/>
            <p:cNvSpPr/>
            <p:nvPr/>
          </p:nvSpPr>
          <p:spPr>
            <a:xfrm>
              <a:off x="4634225" y="837425"/>
              <a:ext cx="6825" cy="76300"/>
            </a:xfrm>
            <a:custGeom>
              <a:avLst/>
              <a:gdLst/>
              <a:ahLst/>
              <a:cxnLst/>
              <a:rect l="l" t="t" r="r" b="b"/>
              <a:pathLst>
                <a:path w="273" h="3052" extrusionOk="0">
                  <a:moveTo>
                    <a:pt x="136" y="0"/>
                  </a:moveTo>
                  <a:cubicBezTo>
                    <a:pt x="61" y="0"/>
                    <a:pt x="1" y="63"/>
                    <a:pt x="3" y="138"/>
                  </a:cubicBezTo>
                  <a:lnTo>
                    <a:pt x="3" y="2917"/>
                  </a:lnTo>
                  <a:cubicBezTo>
                    <a:pt x="3" y="2991"/>
                    <a:pt x="63" y="3050"/>
                    <a:pt x="136" y="3051"/>
                  </a:cubicBezTo>
                  <a:cubicBezTo>
                    <a:pt x="210" y="3050"/>
                    <a:pt x="270" y="2991"/>
                    <a:pt x="270" y="2917"/>
                  </a:cubicBezTo>
                  <a:lnTo>
                    <a:pt x="270" y="138"/>
                  </a:lnTo>
                  <a:cubicBezTo>
                    <a:pt x="273" y="63"/>
                    <a:pt x="211" y="0"/>
                    <a:pt x="13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34"/>
            <p:cNvSpPr/>
            <p:nvPr/>
          </p:nvSpPr>
          <p:spPr>
            <a:xfrm>
              <a:off x="2929750" y="2244100"/>
              <a:ext cx="1711250" cy="398075"/>
            </a:xfrm>
            <a:custGeom>
              <a:avLst/>
              <a:gdLst/>
              <a:ahLst/>
              <a:cxnLst/>
              <a:rect l="l" t="t" r="r" b="b"/>
              <a:pathLst>
                <a:path w="68450" h="15923" extrusionOk="0">
                  <a:moveTo>
                    <a:pt x="45945" y="271"/>
                  </a:moveTo>
                  <a:lnTo>
                    <a:pt x="68182" y="5775"/>
                  </a:lnTo>
                  <a:lnTo>
                    <a:pt x="68182" y="12699"/>
                  </a:lnTo>
                  <a:lnTo>
                    <a:pt x="45880" y="8671"/>
                  </a:lnTo>
                  <a:cubicBezTo>
                    <a:pt x="45873" y="8669"/>
                    <a:pt x="45865" y="8669"/>
                    <a:pt x="45858" y="8669"/>
                  </a:cubicBezTo>
                  <a:cubicBezTo>
                    <a:pt x="45850" y="8669"/>
                    <a:pt x="45843" y="8669"/>
                    <a:pt x="45835" y="8671"/>
                  </a:cubicBezTo>
                  <a:lnTo>
                    <a:pt x="267" y="15634"/>
                  </a:lnTo>
                  <a:lnTo>
                    <a:pt x="267" y="9642"/>
                  </a:lnTo>
                  <a:lnTo>
                    <a:pt x="45945" y="271"/>
                  </a:lnTo>
                  <a:close/>
                  <a:moveTo>
                    <a:pt x="45946" y="1"/>
                  </a:moveTo>
                  <a:cubicBezTo>
                    <a:pt x="45938" y="1"/>
                    <a:pt x="45929" y="1"/>
                    <a:pt x="45920" y="3"/>
                  </a:cubicBezTo>
                  <a:lnTo>
                    <a:pt x="107" y="9401"/>
                  </a:lnTo>
                  <a:cubicBezTo>
                    <a:pt x="45" y="9414"/>
                    <a:pt x="0" y="9468"/>
                    <a:pt x="0" y="9532"/>
                  </a:cubicBezTo>
                  <a:lnTo>
                    <a:pt x="0" y="15790"/>
                  </a:lnTo>
                  <a:cubicBezTo>
                    <a:pt x="0" y="15863"/>
                    <a:pt x="60" y="15923"/>
                    <a:pt x="133" y="15923"/>
                  </a:cubicBezTo>
                  <a:cubicBezTo>
                    <a:pt x="141" y="15923"/>
                    <a:pt x="148" y="15923"/>
                    <a:pt x="154" y="15921"/>
                  </a:cubicBezTo>
                  <a:lnTo>
                    <a:pt x="45854" y="8936"/>
                  </a:lnTo>
                  <a:lnTo>
                    <a:pt x="68292" y="12990"/>
                  </a:lnTo>
                  <a:cubicBezTo>
                    <a:pt x="68299" y="12992"/>
                    <a:pt x="68307" y="12992"/>
                    <a:pt x="68315" y="12992"/>
                  </a:cubicBezTo>
                  <a:cubicBezTo>
                    <a:pt x="68387" y="12992"/>
                    <a:pt x="68449" y="12934"/>
                    <a:pt x="68449" y="12859"/>
                  </a:cubicBezTo>
                  <a:lnTo>
                    <a:pt x="68449" y="5671"/>
                  </a:lnTo>
                  <a:cubicBezTo>
                    <a:pt x="68449" y="5608"/>
                    <a:pt x="68407" y="5555"/>
                    <a:pt x="68348" y="5541"/>
                  </a:cubicBezTo>
                  <a:lnTo>
                    <a:pt x="45979" y="4"/>
                  </a:lnTo>
                  <a:cubicBezTo>
                    <a:pt x="45968" y="2"/>
                    <a:pt x="45957" y="1"/>
                    <a:pt x="4594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34"/>
            <p:cNvSpPr/>
            <p:nvPr/>
          </p:nvSpPr>
          <p:spPr>
            <a:xfrm>
              <a:off x="4072800" y="2244100"/>
              <a:ext cx="9000" cy="223375"/>
            </a:xfrm>
            <a:custGeom>
              <a:avLst/>
              <a:gdLst/>
              <a:ahLst/>
              <a:cxnLst/>
              <a:rect l="l" t="t" r="r" b="b"/>
              <a:pathLst>
                <a:path w="360" h="8935" extrusionOk="0">
                  <a:moveTo>
                    <a:pt x="225" y="0"/>
                  </a:moveTo>
                  <a:cubicBezTo>
                    <a:pt x="153" y="0"/>
                    <a:pt x="93" y="60"/>
                    <a:pt x="93" y="133"/>
                  </a:cubicBezTo>
                  <a:lnTo>
                    <a:pt x="0" y="8800"/>
                  </a:lnTo>
                  <a:cubicBezTo>
                    <a:pt x="0" y="8874"/>
                    <a:pt x="59" y="8934"/>
                    <a:pt x="133" y="8935"/>
                  </a:cubicBezTo>
                  <a:lnTo>
                    <a:pt x="134" y="8935"/>
                  </a:lnTo>
                  <a:cubicBezTo>
                    <a:pt x="207" y="8935"/>
                    <a:pt x="267" y="8876"/>
                    <a:pt x="268" y="8802"/>
                  </a:cubicBezTo>
                  <a:lnTo>
                    <a:pt x="359" y="135"/>
                  </a:lnTo>
                  <a:cubicBezTo>
                    <a:pt x="359" y="61"/>
                    <a:pt x="301" y="1"/>
                    <a:pt x="22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34"/>
            <p:cNvSpPr/>
            <p:nvPr/>
          </p:nvSpPr>
          <p:spPr>
            <a:xfrm>
              <a:off x="2213750" y="3591450"/>
              <a:ext cx="1364075" cy="133550"/>
            </a:xfrm>
            <a:custGeom>
              <a:avLst/>
              <a:gdLst/>
              <a:ahLst/>
              <a:cxnLst/>
              <a:rect l="l" t="t" r="r" b="b"/>
              <a:pathLst>
                <a:path w="54563" h="5342" extrusionOk="0">
                  <a:moveTo>
                    <a:pt x="138" y="0"/>
                  </a:moveTo>
                  <a:cubicBezTo>
                    <a:pt x="71" y="0"/>
                    <a:pt x="14" y="52"/>
                    <a:pt x="9" y="121"/>
                  </a:cubicBezTo>
                  <a:cubicBezTo>
                    <a:pt x="1" y="195"/>
                    <a:pt x="56" y="260"/>
                    <a:pt x="129" y="267"/>
                  </a:cubicBezTo>
                  <a:lnTo>
                    <a:pt x="54412" y="5341"/>
                  </a:lnTo>
                  <a:lnTo>
                    <a:pt x="54425" y="5341"/>
                  </a:lnTo>
                  <a:cubicBezTo>
                    <a:pt x="54425" y="5341"/>
                    <a:pt x="54426" y="5341"/>
                    <a:pt x="54427" y="5341"/>
                  </a:cubicBezTo>
                  <a:cubicBezTo>
                    <a:pt x="54497" y="5341"/>
                    <a:pt x="54556" y="5286"/>
                    <a:pt x="54559" y="5215"/>
                  </a:cubicBezTo>
                  <a:cubicBezTo>
                    <a:pt x="54562" y="5144"/>
                    <a:pt x="54508" y="5081"/>
                    <a:pt x="54438" y="5076"/>
                  </a:cubicBezTo>
                  <a:lnTo>
                    <a:pt x="155" y="1"/>
                  </a:lnTo>
                  <a:cubicBezTo>
                    <a:pt x="149" y="1"/>
                    <a:pt x="144" y="0"/>
                    <a:pt x="13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34"/>
            <p:cNvSpPr/>
            <p:nvPr/>
          </p:nvSpPr>
          <p:spPr>
            <a:xfrm>
              <a:off x="3745000" y="2896300"/>
              <a:ext cx="689350" cy="1272825"/>
            </a:xfrm>
            <a:custGeom>
              <a:avLst/>
              <a:gdLst/>
              <a:ahLst/>
              <a:cxnLst/>
              <a:rect l="l" t="t" r="r" b="b"/>
              <a:pathLst>
                <a:path w="27574" h="50913" extrusionOk="0">
                  <a:moveTo>
                    <a:pt x="27306" y="275"/>
                  </a:moveTo>
                  <a:lnTo>
                    <a:pt x="27306" y="50620"/>
                  </a:lnTo>
                  <a:lnTo>
                    <a:pt x="268" y="45897"/>
                  </a:lnTo>
                  <a:lnTo>
                    <a:pt x="268" y="1850"/>
                  </a:lnTo>
                  <a:lnTo>
                    <a:pt x="27306" y="275"/>
                  </a:lnTo>
                  <a:close/>
                  <a:moveTo>
                    <a:pt x="27431" y="1"/>
                  </a:moveTo>
                  <a:lnTo>
                    <a:pt x="126" y="1590"/>
                  </a:lnTo>
                  <a:cubicBezTo>
                    <a:pt x="56" y="1594"/>
                    <a:pt x="1" y="1652"/>
                    <a:pt x="1" y="1724"/>
                  </a:cubicBezTo>
                  <a:lnTo>
                    <a:pt x="1" y="46009"/>
                  </a:lnTo>
                  <a:cubicBezTo>
                    <a:pt x="1" y="46074"/>
                    <a:pt x="48" y="46129"/>
                    <a:pt x="112" y="46140"/>
                  </a:cubicBezTo>
                  <a:lnTo>
                    <a:pt x="27416" y="50910"/>
                  </a:lnTo>
                  <a:cubicBezTo>
                    <a:pt x="27424" y="50912"/>
                    <a:pt x="27431" y="50913"/>
                    <a:pt x="27439" y="50913"/>
                  </a:cubicBezTo>
                  <a:cubicBezTo>
                    <a:pt x="27513" y="50913"/>
                    <a:pt x="27573" y="50853"/>
                    <a:pt x="27572" y="50780"/>
                  </a:cubicBezTo>
                  <a:lnTo>
                    <a:pt x="27572" y="135"/>
                  </a:lnTo>
                  <a:cubicBezTo>
                    <a:pt x="27572" y="98"/>
                    <a:pt x="27558" y="63"/>
                    <a:pt x="27530" y="37"/>
                  </a:cubicBezTo>
                  <a:cubicBezTo>
                    <a:pt x="27503" y="14"/>
                    <a:pt x="27468" y="2"/>
                    <a:pt x="2743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34"/>
            <p:cNvSpPr/>
            <p:nvPr/>
          </p:nvSpPr>
          <p:spPr>
            <a:xfrm>
              <a:off x="3294200" y="2908050"/>
              <a:ext cx="1140375" cy="1589650"/>
            </a:xfrm>
            <a:custGeom>
              <a:avLst/>
              <a:gdLst/>
              <a:ahLst/>
              <a:cxnLst/>
              <a:rect l="l" t="t" r="r" b="b"/>
              <a:pathLst>
                <a:path w="45615" h="63586" extrusionOk="0">
                  <a:moveTo>
                    <a:pt x="45463" y="1"/>
                  </a:moveTo>
                  <a:lnTo>
                    <a:pt x="19294" y="1611"/>
                  </a:lnTo>
                  <a:cubicBezTo>
                    <a:pt x="19224" y="1616"/>
                    <a:pt x="19169" y="1674"/>
                    <a:pt x="19168" y="1745"/>
                  </a:cubicBezTo>
                  <a:lnTo>
                    <a:pt x="19168" y="45247"/>
                  </a:lnTo>
                  <a:lnTo>
                    <a:pt x="8628" y="46891"/>
                  </a:lnTo>
                  <a:cubicBezTo>
                    <a:pt x="8563" y="46902"/>
                    <a:pt x="8515" y="46958"/>
                    <a:pt x="8515" y="47024"/>
                  </a:cubicBezTo>
                  <a:lnTo>
                    <a:pt x="8515" y="50958"/>
                  </a:lnTo>
                  <a:lnTo>
                    <a:pt x="115" y="52217"/>
                  </a:lnTo>
                  <a:cubicBezTo>
                    <a:pt x="50" y="52226"/>
                    <a:pt x="1" y="52282"/>
                    <a:pt x="1" y="52348"/>
                  </a:cubicBezTo>
                  <a:lnTo>
                    <a:pt x="1" y="56799"/>
                  </a:lnTo>
                  <a:cubicBezTo>
                    <a:pt x="1" y="56861"/>
                    <a:pt x="42" y="56914"/>
                    <a:pt x="102" y="56928"/>
                  </a:cubicBezTo>
                  <a:lnTo>
                    <a:pt x="26744" y="63582"/>
                  </a:lnTo>
                  <a:cubicBezTo>
                    <a:pt x="26754" y="63584"/>
                    <a:pt x="26766" y="63586"/>
                    <a:pt x="26776" y="63586"/>
                  </a:cubicBezTo>
                  <a:cubicBezTo>
                    <a:pt x="26788" y="63586"/>
                    <a:pt x="26799" y="63584"/>
                    <a:pt x="26809" y="63582"/>
                  </a:cubicBezTo>
                  <a:lnTo>
                    <a:pt x="45504" y="58799"/>
                  </a:lnTo>
                  <a:cubicBezTo>
                    <a:pt x="45573" y="58780"/>
                    <a:pt x="45614" y="58709"/>
                    <a:pt x="45597" y="58639"/>
                  </a:cubicBezTo>
                  <a:cubicBezTo>
                    <a:pt x="45582" y="58578"/>
                    <a:pt x="45528" y="58537"/>
                    <a:pt x="45469" y="58537"/>
                  </a:cubicBezTo>
                  <a:cubicBezTo>
                    <a:pt x="45459" y="58537"/>
                    <a:pt x="45449" y="58538"/>
                    <a:pt x="45439" y="58541"/>
                  </a:cubicBezTo>
                  <a:lnTo>
                    <a:pt x="26776" y="63315"/>
                  </a:lnTo>
                  <a:lnTo>
                    <a:pt x="267" y="56695"/>
                  </a:lnTo>
                  <a:lnTo>
                    <a:pt x="267" y="52464"/>
                  </a:lnTo>
                  <a:lnTo>
                    <a:pt x="8669" y="51206"/>
                  </a:lnTo>
                  <a:cubicBezTo>
                    <a:pt x="8734" y="51197"/>
                    <a:pt x="8782" y="51141"/>
                    <a:pt x="8782" y="51074"/>
                  </a:cubicBezTo>
                  <a:lnTo>
                    <a:pt x="8782" y="47138"/>
                  </a:lnTo>
                  <a:lnTo>
                    <a:pt x="19321" y="45493"/>
                  </a:lnTo>
                  <a:cubicBezTo>
                    <a:pt x="19386" y="45483"/>
                    <a:pt x="19435" y="45427"/>
                    <a:pt x="19435" y="45362"/>
                  </a:cubicBezTo>
                  <a:lnTo>
                    <a:pt x="19435" y="1870"/>
                  </a:lnTo>
                  <a:lnTo>
                    <a:pt x="45479" y="267"/>
                  </a:lnTo>
                  <a:cubicBezTo>
                    <a:pt x="45553" y="262"/>
                    <a:pt x="45609" y="198"/>
                    <a:pt x="45604" y="125"/>
                  </a:cubicBezTo>
                  <a:cubicBezTo>
                    <a:pt x="45600" y="53"/>
                    <a:pt x="45549" y="1"/>
                    <a:pt x="4546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34"/>
            <p:cNvSpPr/>
            <p:nvPr/>
          </p:nvSpPr>
          <p:spPr>
            <a:xfrm>
              <a:off x="3506875" y="4080300"/>
              <a:ext cx="1134250" cy="337725"/>
            </a:xfrm>
            <a:custGeom>
              <a:avLst/>
              <a:gdLst/>
              <a:ahLst/>
              <a:cxnLst/>
              <a:rect l="l" t="t" r="r" b="b"/>
              <a:pathLst>
                <a:path w="45370" h="13509" extrusionOk="0">
                  <a:moveTo>
                    <a:pt x="145" y="1"/>
                  </a:moveTo>
                  <a:cubicBezTo>
                    <a:pt x="82" y="1"/>
                    <a:pt x="26" y="45"/>
                    <a:pt x="13" y="109"/>
                  </a:cubicBezTo>
                  <a:cubicBezTo>
                    <a:pt x="0" y="181"/>
                    <a:pt x="46" y="250"/>
                    <a:pt x="117" y="265"/>
                  </a:cubicBezTo>
                  <a:lnTo>
                    <a:pt x="27763" y="5477"/>
                  </a:lnTo>
                  <a:cubicBezTo>
                    <a:pt x="27771" y="5478"/>
                    <a:pt x="27780" y="5479"/>
                    <a:pt x="27789" y="5479"/>
                  </a:cubicBezTo>
                  <a:cubicBezTo>
                    <a:pt x="27797" y="5479"/>
                    <a:pt x="27806" y="5478"/>
                    <a:pt x="27815" y="5477"/>
                  </a:cubicBezTo>
                  <a:lnTo>
                    <a:pt x="36830" y="3584"/>
                  </a:lnTo>
                  <a:lnTo>
                    <a:pt x="36830" y="11780"/>
                  </a:lnTo>
                  <a:cubicBezTo>
                    <a:pt x="36830" y="11844"/>
                    <a:pt x="36876" y="11898"/>
                    <a:pt x="36939" y="11911"/>
                  </a:cubicBezTo>
                  <a:lnTo>
                    <a:pt x="45205" y="13506"/>
                  </a:lnTo>
                  <a:cubicBezTo>
                    <a:pt x="45213" y="13507"/>
                    <a:pt x="45222" y="13508"/>
                    <a:pt x="45230" y="13508"/>
                  </a:cubicBezTo>
                  <a:lnTo>
                    <a:pt x="45230" y="13507"/>
                  </a:lnTo>
                  <a:cubicBezTo>
                    <a:pt x="45299" y="13507"/>
                    <a:pt x="45356" y="13455"/>
                    <a:pt x="45363" y="13386"/>
                  </a:cubicBezTo>
                  <a:cubicBezTo>
                    <a:pt x="45369" y="13317"/>
                    <a:pt x="45322" y="13254"/>
                    <a:pt x="45255" y="13243"/>
                  </a:cubicBezTo>
                  <a:lnTo>
                    <a:pt x="37097" y="11669"/>
                  </a:lnTo>
                  <a:lnTo>
                    <a:pt x="37097" y="3419"/>
                  </a:lnTo>
                  <a:cubicBezTo>
                    <a:pt x="37097" y="3379"/>
                    <a:pt x="37079" y="3341"/>
                    <a:pt x="37047" y="3315"/>
                  </a:cubicBezTo>
                  <a:cubicBezTo>
                    <a:pt x="37023" y="3297"/>
                    <a:pt x="36993" y="3286"/>
                    <a:pt x="36963" y="3286"/>
                  </a:cubicBezTo>
                  <a:cubicBezTo>
                    <a:pt x="36954" y="3286"/>
                    <a:pt x="36945" y="3287"/>
                    <a:pt x="36937" y="3289"/>
                  </a:cubicBezTo>
                  <a:lnTo>
                    <a:pt x="27785" y="5210"/>
                  </a:lnTo>
                  <a:lnTo>
                    <a:pt x="167" y="2"/>
                  </a:lnTo>
                  <a:cubicBezTo>
                    <a:pt x="159" y="1"/>
                    <a:pt x="152" y="1"/>
                    <a:pt x="14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34"/>
            <p:cNvSpPr/>
            <p:nvPr/>
          </p:nvSpPr>
          <p:spPr>
            <a:xfrm>
              <a:off x="3506775" y="4181575"/>
              <a:ext cx="698125" cy="145075"/>
            </a:xfrm>
            <a:custGeom>
              <a:avLst/>
              <a:gdLst/>
              <a:ahLst/>
              <a:cxnLst/>
              <a:rect l="l" t="t" r="r" b="b"/>
              <a:pathLst>
                <a:path w="27925" h="5803" extrusionOk="0">
                  <a:moveTo>
                    <a:pt x="148" y="1"/>
                  </a:moveTo>
                  <a:cubicBezTo>
                    <a:pt x="85" y="1"/>
                    <a:pt x="28" y="44"/>
                    <a:pt x="15" y="107"/>
                  </a:cubicBezTo>
                  <a:cubicBezTo>
                    <a:pt x="0" y="180"/>
                    <a:pt x="47" y="250"/>
                    <a:pt x="120" y="265"/>
                  </a:cubicBezTo>
                  <a:lnTo>
                    <a:pt x="27765" y="5800"/>
                  </a:lnTo>
                  <a:cubicBezTo>
                    <a:pt x="27773" y="5801"/>
                    <a:pt x="27782" y="5803"/>
                    <a:pt x="27791" y="5803"/>
                  </a:cubicBezTo>
                  <a:cubicBezTo>
                    <a:pt x="27864" y="5803"/>
                    <a:pt x="27924" y="5743"/>
                    <a:pt x="27924" y="5668"/>
                  </a:cubicBezTo>
                  <a:lnTo>
                    <a:pt x="27924" y="1294"/>
                  </a:lnTo>
                  <a:cubicBezTo>
                    <a:pt x="27924" y="1221"/>
                    <a:pt x="27864" y="1161"/>
                    <a:pt x="27791" y="1161"/>
                  </a:cubicBezTo>
                  <a:cubicBezTo>
                    <a:pt x="27717" y="1161"/>
                    <a:pt x="27657" y="1221"/>
                    <a:pt x="27657" y="1294"/>
                  </a:cubicBezTo>
                  <a:lnTo>
                    <a:pt x="27657" y="5507"/>
                  </a:lnTo>
                  <a:lnTo>
                    <a:pt x="172" y="3"/>
                  </a:lnTo>
                  <a:cubicBezTo>
                    <a:pt x="164" y="2"/>
                    <a:pt x="156" y="1"/>
                    <a:pt x="14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34"/>
            <p:cNvSpPr/>
            <p:nvPr/>
          </p:nvSpPr>
          <p:spPr>
            <a:xfrm>
              <a:off x="3293675" y="4213375"/>
              <a:ext cx="911475" cy="155025"/>
            </a:xfrm>
            <a:custGeom>
              <a:avLst/>
              <a:gdLst/>
              <a:ahLst/>
              <a:cxnLst/>
              <a:rect l="l" t="t" r="r" b="b"/>
              <a:pathLst>
                <a:path w="36459" h="6201" extrusionOk="0">
                  <a:moveTo>
                    <a:pt x="148" y="0"/>
                  </a:moveTo>
                  <a:cubicBezTo>
                    <a:pt x="87" y="0"/>
                    <a:pt x="32" y="42"/>
                    <a:pt x="18" y="105"/>
                  </a:cubicBezTo>
                  <a:cubicBezTo>
                    <a:pt x="1" y="180"/>
                    <a:pt x="50" y="254"/>
                    <a:pt x="127" y="266"/>
                  </a:cubicBezTo>
                  <a:lnTo>
                    <a:pt x="26769" y="6196"/>
                  </a:lnTo>
                  <a:cubicBezTo>
                    <a:pt x="26778" y="6199"/>
                    <a:pt x="26788" y="6200"/>
                    <a:pt x="26797" y="6200"/>
                  </a:cubicBezTo>
                  <a:cubicBezTo>
                    <a:pt x="26805" y="6200"/>
                    <a:pt x="26813" y="6199"/>
                    <a:pt x="26820" y="6198"/>
                  </a:cubicBezTo>
                  <a:lnTo>
                    <a:pt x="36337" y="4529"/>
                  </a:lnTo>
                  <a:cubicBezTo>
                    <a:pt x="36410" y="4516"/>
                    <a:pt x="36458" y="4447"/>
                    <a:pt x="36445" y="4374"/>
                  </a:cubicBezTo>
                  <a:cubicBezTo>
                    <a:pt x="36436" y="4309"/>
                    <a:pt x="36381" y="4263"/>
                    <a:pt x="36319" y="4263"/>
                  </a:cubicBezTo>
                  <a:cubicBezTo>
                    <a:pt x="36310" y="4263"/>
                    <a:pt x="36301" y="4264"/>
                    <a:pt x="36292" y="4266"/>
                  </a:cubicBezTo>
                  <a:lnTo>
                    <a:pt x="26800" y="5931"/>
                  </a:lnTo>
                  <a:lnTo>
                    <a:pt x="184" y="5"/>
                  </a:lnTo>
                  <a:cubicBezTo>
                    <a:pt x="172" y="2"/>
                    <a:pt x="160" y="0"/>
                    <a:pt x="14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34"/>
            <p:cNvSpPr/>
            <p:nvPr/>
          </p:nvSpPr>
          <p:spPr>
            <a:xfrm>
              <a:off x="3960275" y="4287675"/>
              <a:ext cx="6700" cy="292650"/>
            </a:xfrm>
            <a:custGeom>
              <a:avLst/>
              <a:gdLst/>
              <a:ahLst/>
              <a:cxnLst/>
              <a:rect l="l" t="t" r="r" b="b"/>
              <a:pathLst>
                <a:path w="268" h="11706" extrusionOk="0">
                  <a:moveTo>
                    <a:pt x="133" y="1"/>
                  </a:moveTo>
                  <a:cubicBezTo>
                    <a:pt x="62" y="1"/>
                    <a:pt x="3" y="57"/>
                    <a:pt x="1" y="129"/>
                  </a:cubicBezTo>
                  <a:lnTo>
                    <a:pt x="1" y="11571"/>
                  </a:lnTo>
                  <a:cubicBezTo>
                    <a:pt x="1" y="11645"/>
                    <a:pt x="61" y="11705"/>
                    <a:pt x="133" y="11705"/>
                  </a:cubicBezTo>
                  <a:cubicBezTo>
                    <a:pt x="208" y="11705"/>
                    <a:pt x="267" y="11645"/>
                    <a:pt x="267" y="11571"/>
                  </a:cubicBezTo>
                  <a:lnTo>
                    <a:pt x="267" y="129"/>
                  </a:lnTo>
                  <a:cubicBezTo>
                    <a:pt x="265" y="57"/>
                    <a:pt x="205" y="1"/>
                    <a:pt x="13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34"/>
            <p:cNvSpPr/>
            <p:nvPr/>
          </p:nvSpPr>
          <p:spPr>
            <a:xfrm>
              <a:off x="3744425" y="2936025"/>
              <a:ext cx="36975" cy="19000"/>
            </a:xfrm>
            <a:custGeom>
              <a:avLst/>
              <a:gdLst/>
              <a:ahLst/>
              <a:cxnLst/>
              <a:rect l="l" t="t" r="r" b="b"/>
              <a:pathLst>
                <a:path w="1479" h="760" extrusionOk="0">
                  <a:moveTo>
                    <a:pt x="153" y="0"/>
                  </a:moveTo>
                  <a:cubicBezTo>
                    <a:pt x="102" y="0"/>
                    <a:pt x="52" y="30"/>
                    <a:pt x="30" y="82"/>
                  </a:cubicBezTo>
                  <a:cubicBezTo>
                    <a:pt x="0" y="151"/>
                    <a:pt x="34" y="230"/>
                    <a:pt x="105" y="259"/>
                  </a:cubicBezTo>
                  <a:lnTo>
                    <a:pt x="1240" y="749"/>
                  </a:lnTo>
                  <a:cubicBezTo>
                    <a:pt x="1256" y="756"/>
                    <a:pt x="1275" y="760"/>
                    <a:pt x="1293" y="760"/>
                  </a:cubicBezTo>
                  <a:cubicBezTo>
                    <a:pt x="1437" y="760"/>
                    <a:pt x="1479" y="562"/>
                    <a:pt x="1346" y="503"/>
                  </a:cubicBezTo>
                  <a:lnTo>
                    <a:pt x="210" y="13"/>
                  </a:lnTo>
                  <a:cubicBezTo>
                    <a:pt x="192" y="4"/>
                    <a:pt x="172" y="0"/>
                    <a:pt x="15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34"/>
            <p:cNvSpPr/>
            <p:nvPr/>
          </p:nvSpPr>
          <p:spPr>
            <a:xfrm>
              <a:off x="3847775" y="3005275"/>
              <a:ext cx="498550" cy="183300"/>
            </a:xfrm>
            <a:custGeom>
              <a:avLst/>
              <a:gdLst/>
              <a:ahLst/>
              <a:cxnLst/>
              <a:rect l="l" t="t" r="r" b="b"/>
              <a:pathLst>
                <a:path w="19942" h="7332" extrusionOk="0">
                  <a:moveTo>
                    <a:pt x="19676" y="272"/>
                  </a:moveTo>
                  <a:lnTo>
                    <a:pt x="19676" y="7065"/>
                  </a:lnTo>
                  <a:lnTo>
                    <a:pt x="267" y="7065"/>
                  </a:lnTo>
                  <a:lnTo>
                    <a:pt x="267" y="1036"/>
                  </a:lnTo>
                  <a:lnTo>
                    <a:pt x="19676" y="272"/>
                  </a:lnTo>
                  <a:close/>
                  <a:moveTo>
                    <a:pt x="19808" y="0"/>
                  </a:moveTo>
                  <a:cubicBezTo>
                    <a:pt x="19807" y="0"/>
                    <a:pt x="19805" y="0"/>
                    <a:pt x="19804" y="0"/>
                  </a:cubicBezTo>
                  <a:lnTo>
                    <a:pt x="129" y="776"/>
                  </a:lnTo>
                  <a:cubicBezTo>
                    <a:pt x="57" y="779"/>
                    <a:pt x="0" y="837"/>
                    <a:pt x="0" y="909"/>
                  </a:cubicBezTo>
                  <a:lnTo>
                    <a:pt x="0" y="7199"/>
                  </a:lnTo>
                  <a:cubicBezTo>
                    <a:pt x="0" y="7272"/>
                    <a:pt x="60" y="7332"/>
                    <a:pt x="134" y="7332"/>
                  </a:cubicBezTo>
                  <a:lnTo>
                    <a:pt x="19809" y="7332"/>
                  </a:lnTo>
                  <a:cubicBezTo>
                    <a:pt x="19882" y="7332"/>
                    <a:pt x="19942" y="7272"/>
                    <a:pt x="19942" y="7199"/>
                  </a:cubicBezTo>
                  <a:lnTo>
                    <a:pt x="19942" y="133"/>
                  </a:lnTo>
                  <a:cubicBezTo>
                    <a:pt x="19942" y="59"/>
                    <a:pt x="19882" y="0"/>
                    <a:pt x="1980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34"/>
            <p:cNvSpPr/>
            <p:nvPr/>
          </p:nvSpPr>
          <p:spPr>
            <a:xfrm>
              <a:off x="3847775" y="3274675"/>
              <a:ext cx="498550" cy="163475"/>
            </a:xfrm>
            <a:custGeom>
              <a:avLst/>
              <a:gdLst/>
              <a:ahLst/>
              <a:cxnLst/>
              <a:rect l="l" t="t" r="r" b="b"/>
              <a:pathLst>
                <a:path w="19942" h="6539" extrusionOk="0">
                  <a:moveTo>
                    <a:pt x="267" y="269"/>
                  </a:moveTo>
                  <a:lnTo>
                    <a:pt x="19676" y="471"/>
                  </a:lnTo>
                  <a:lnTo>
                    <a:pt x="19676" y="6268"/>
                  </a:lnTo>
                  <a:lnTo>
                    <a:pt x="267" y="5692"/>
                  </a:lnTo>
                  <a:lnTo>
                    <a:pt x="267" y="269"/>
                  </a:lnTo>
                  <a:close/>
                  <a:moveTo>
                    <a:pt x="135" y="1"/>
                  </a:moveTo>
                  <a:cubicBezTo>
                    <a:pt x="99" y="1"/>
                    <a:pt x="65" y="15"/>
                    <a:pt x="40" y="40"/>
                  </a:cubicBezTo>
                  <a:cubicBezTo>
                    <a:pt x="14" y="65"/>
                    <a:pt x="0" y="99"/>
                    <a:pt x="0" y="135"/>
                  </a:cubicBezTo>
                  <a:lnTo>
                    <a:pt x="0" y="5823"/>
                  </a:lnTo>
                  <a:cubicBezTo>
                    <a:pt x="0" y="5894"/>
                    <a:pt x="57" y="5953"/>
                    <a:pt x="130" y="5955"/>
                  </a:cubicBezTo>
                  <a:lnTo>
                    <a:pt x="19805" y="6538"/>
                  </a:lnTo>
                  <a:lnTo>
                    <a:pt x="19809" y="6538"/>
                  </a:lnTo>
                  <a:cubicBezTo>
                    <a:pt x="19883" y="6538"/>
                    <a:pt x="19942" y="6478"/>
                    <a:pt x="19942" y="6404"/>
                  </a:cubicBezTo>
                  <a:lnTo>
                    <a:pt x="19942" y="339"/>
                  </a:lnTo>
                  <a:cubicBezTo>
                    <a:pt x="19942" y="265"/>
                    <a:pt x="19883" y="207"/>
                    <a:pt x="19810" y="205"/>
                  </a:cubicBezTo>
                  <a:lnTo>
                    <a:pt x="13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34"/>
            <p:cNvSpPr/>
            <p:nvPr/>
          </p:nvSpPr>
          <p:spPr>
            <a:xfrm>
              <a:off x="3514375" y="2562200"/>
              <a:ext cx="411625" cy="74600"/>
            </a:xfrm>
            <a:custGeom>
              <a:avLst/>
              <a:gdLst/>
              <a:ahLst/>
              <a:cxnLst/>
              <a:rect l="l" t="t" r="r" b="b"/>
              <a:pathLst>
                <a:path w="16465" h="2984" extrusionOk="0">
                  <a:moveTo>
                    <a:pt x="8233" y="268"/>
                  </a:moveTo>
                  <a:cubicBezTo>
                    <a:pt x="13167" y="268"/>
                    <a:pt x="16197" y="981"/>
                    <a:pt x="16197" y="1492"/>
                  </a:cubicBezTo>
                  <a:cubicBezTo>
                    <a:pt x="16197" y="2004"/>
                    <a:pt x="13167" y="2717"/>
                    <a:pt x="8233" y="2717"/>
                  </a:cubicBezTo>
                  <a:cubicBezTo>
                    <a:pt x="3298" y="2717"/>
                    <a:pt x="268" y="2004"/>
                    <a:pt x="268" y="1492"/>
                  </a:cubicBezTo>
                  <a:cubicBezTo>
                    <a:pt x="268" y="981"/>
                    <a:pt x="3298" y="268"/>
                    <a:pt x="8233" y="268"/>
                  </a:cubicBezTo>
                  <a:close/>
                  <a:moveTo>
                    <a:pt x="8233" y="1"/>
                  </a:moveTo>
                  <a:cubicBezTo>
                    <a:pt x="4141" y="1"/>
                    <a:pt x="1" y="514"/>
                    <a:pt x="1" y="1492"/>
                  </a:cubicBezTo>
                  <a:cubicBezTo>
                    <a:pt x="1" y="2472"/>
                    <a:pt x="4142" y="2984"/>
                    <a:pt x="8233" y="2984"/>
                  </a:cubicBezTo>
                  <a:cubicBezTo>
                    <a:pt x="12323" y="2984"/>
                    <a:pt x="16465" y="2471"/>
                    <a:pt x="16465" y="1492"/>
                  </a:cubicBezTo>
                  <a:cubicBezTo>
                    <a:pt x="16465" y="514"/>
                    <a:pt x="12323" y="1"/>
                    <a:pt x="823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34"/>
            <p:cNvSpPr/>
            <p:nvPr/>
          </p:nvSpPr>
          <p:spPr>
            <a:xfrm>
              <a:off x="4465625" y="3245325"/>
              <a:ext cx="138275" cy="188825"/>
            </a:xfrm>
            <a:custGeom>
              <a:avLst/>
              <a:gdLst/>
              <a:ahLst/>
              <a:cxnLst/>
              <a:rect l="l" t="t" r="r" b="b"/>
              <a:pathLst>
                <a:path w="5531" h="7553" extrusionOk="0">
                  <a:moveTo>
                    <a:pt x="5262" y="272"/>
                  </a:moveTo>
                  <a:lnTo>
                    <a:pt x="5262" y="7283"/>
                  </a:lnTo>
                  <a:lnTo>
                    <a:pt x="267" y="7138"/>
                  </a:lnTo>
                  <a:lnTo>
                    <a:pt x="267" y="420"/>
                  </a:lnTo>
                  <a:lnTo>
                    <a:pt x="5262" y="272"/>
                  </a:lnTo>
                  <a:close/>
                  <a:moveTo>
                    <a:pt x="5392" y="1"/>
                  </a:moveTo>
                  <a:lnTo>
                    <a:pt x="130" y="157"/>
                  </a:lnTo>
                  <a:cubicBezTo>
                    <a:pt x="58" y="160"/>
                    <a:pt x="0" y="218"/>
                    <a:pt x="0" y="291"/>
                  </a:cubicBezTo>
                  <a:lnTo>
                    <a:pt x="0" y="7267"/>
                  </a:lnTo>
                  <a:cubicBezTo>
                    <a:pt x="0" y="7340"/>
                    <a:pt x="58" y="7399"/>
                    <a:pt x="130" y="7400"/>
                  </a:cubicBezTo>
                  <a:lnTo>
                    <a:pt x="5392" y="7552"/>
                  </a:lnTo>
                  <a:lnTo>
                    <a:pt x="5396" y="7552"/>
                  </a:lnTo>
                  <a:cubicBezTo>
                    <a:pt x="5430" y="7552"/>
                    <a:pt x="5464" y="7539"/>
                    <a:pt x="5490" y="7516"/>
                  </a:cubicBezTo>
                  <a:cubicBezTo>
                    <a:pt x="5515" y="7490"/>
                    <a:pt x="5530" y="7456"/>
                    <a:pt x="5530" y="7420"/>
                  </a:cubicBezTo>
                  <a:lnTo>
                    <a:pt x="5530" y="134"/>
                  </a:lnTo>
                  <a:cubicBezTo>
                    <a:pt x="5530" y="97"/>
                    <a:pt x="5515" y="63"/>
                    <a:pt x="5490" y="37"/>
                  </a:cubicBezTo>
                  <a:cubicBezTo>
                    <a:pt x="5463" y="14"/>
                    <a:pt x="5428" y="1"/>
                    <a:pt x="539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34"/>
            <p:cNvSpPr/>
            <p:nvPr/>
          </p:nvSpPr>
          <p:spPr>
            <a:xfrm>
              <a:off x="4493925" y="3274575"/>
              <a:ext cx="83425" cy="51250"/>
            </a:xfrm>
            <a:custGeom>
              <a:avLst/>
              <a:gdLst/>
              <a:ahLst/>
              <a:cxnLst/>
              <a:rect l="l" t="t" r="r" b="b"/>
              <a:pathLst>
                <a:path w="3337" h="2050" extrusionOk="0">
                  <a:moveTo>
                    <a:pt x="3069" y="273"/>
                  </a:moveTo>
                  <a:lnTo>
                    <a:pt x="3069" y="1724"/>
                  </a:lnTo>
                  <a:lnTo>
                    <a:pt x="267" y="1780"/>
                  </a:lnTo>
                  <a:lnTo>
                    <a:pt x="267" y="367"/>
                  </a:lnTo>
                  <a:lnTo>
                    <a:pt x="3069" y="273"/>
                  </a:lnTo>
                  <a:close/>
                  <a:moveTo>
                    <a:pt x="3203" y="1"/>
                  </a:moveTo>
                  <a:cubicBezTo>
                    <a:pt x="3201" y="1"/>
                    <a:pt x="3200" y="1"/>
                    <a:pt x="3198" y="1"/>
                  </a:cubicBezTo>
                  <a:lnTo>
                    <a:pt x="129" y="105"/>
                  </a:lnTo>
                  <a:cubicBezTo>
                    <a:pt x="58" y="108"/>
                    <a:pt x="1" y="166"/>
                    <a:pt x="1" y="238"/>
                  </a:cubicBezTo>
                  <a:lnTo>
                    <a:pt x="1" y="1917"/>
                  </a:lnTo>
                  <a:cubicBezTo>
                    <a:pt x="1" y="1990"/>
                    <a:pt x="60" y="2050"/>
                    <a:pt x="135" y="2050"/>
                  </a:cubicBezTo>
                  <a:lnTo>
                    <a:pt x="137" y="2050"/>
                  </a:lnTo>
                  <a:lnTo>
                    <a:pt x="3206" y="1988"/>
                  </a:lnTo>
                  <a:cubicBezTo>
                    <a:pt x="3279" y="1987"/>
                    <a:pt x="3336" y="1927"/>
                    <a:pt x="3336" y="1856"/>
                  </a:cubicBezTo>
                  <a:lnTo>
                    <a:pt x="3336" y="134"/>
                  </a:lnTo>
                  <a:cubicBezTo>
                    <a:pt x="3336" y="99"/>
                    <a:pt x="3322" y="63"/>
                    <a:pt x="3296" y="39"/>
                  </a:cubicBezTo>
                  <a:cubicBezTo>
                    <a:pt x="3271" y="15"/>
                    <a:pt x="3238" y="1"/>
                    <a:pt x="320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34"/>
            <p:cNvSpPr/>
            <p:nvPr/>
          </p:nvSpPr>
          <p:spPr>
            <a:xfrm>
              <a:off x="4494050" y="3346000"/>
              <a:ext cx="85050" cy="6700"/>
            </a:xfrm>
            <a:custGeom>
              <a:avLst/>
              <a:gdLst/>
              <a:ahLst/>
              <a:cxnLst/>
              <a:rect l="l" t="t" r="r" b="b"/>
              <a:pathLst>
                <a:path w="3402" h="268" extrusionOk="0">
                  <a:moveTo>
                    <a:pt x="3268" y="1"/>
                  </a:moveTo>
                  <a:cubicBezTo>
                    <a:pt x="3267" y="1"/>
                    <a:pt x="3265" y="1"/>
                    <a:pt x="3264" y="1"/>
                  </a:cubicBezTo>
                  <a:lnTo>
                    <a:pt x="130" y="1"/>
                  </a:lnTo>
                  <a:cubicBezTo>
                    <a:pt x="57" y="3"/>
                    <a:pt x="1" y="62"/>
                    <a:pt x="1" y="134"/>
                  </a:cubicBezTo>
                  <a:cubicBezTo>
                    <a:pt x="1" y="205"/>
                    <a:pt x="57" y="265"/>
                    <a:pt x="130" y="268"/>
                  </a:cubicBezTo>
                  <a:lnTo>
                    <a:pt x="3264" y="268"/>
                  </a:lnTo>
                  <a:cubicBezTo>
                    <a:pt x="3265" y="268"/>
                    <a:pt x="3267" y="268"/>
                    <a:pt x="3268" y="268"/>
                  </a:cubicBezTo>
                  <a:cubicBezTo>
                    <a:pt x="3342" y="268"/>
                    <a:pt x="3402" y="207"/>
                    <a:pt x="3402" y="134"/>
                  </a:cubicBezTo>
                  <a:cubicBezTo>
                    <a:pt x="3402" y="60"/>
                    <a:pt x="3342" y="1"/>
                    <a:pt x="326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34"/>
            <p:cNvSpPr/>
            <p:nvPr/>
          </p:nvSpPr>
          <p:spPr>
            <a:xfrm>
              <a:off x="4494050" y="3371450"/>
              <a:ext cx="83400" cy="6700"/>
            </a:xfrm>
            <a:custGeom>
              <a:avLst/>
              <a:gdLst/>
              <a:ahLst/>
              <a:cxnLst/>
              <a:rect l="l" t="t" r="r" b="b"/>
              <a:pathLst>
                <a:path w="3336" h="268" extrusionOk="0">
                  <a:moveTo>
                    <a:pt x="3202" y="0"/>
                  </a:moveTo>
                  <a:cubicBezTo>
                    <a:pt x="3200" y="0"/>
                    <a:pt x="3199" y="1"/>
                    <a:pt x="3197" y="1"/>
                  </a:cubicBezTo>
                  <a:lnTo>
                    <a:pt x="130" y="1"/>
                  </a:lnTo>
                  <a:cubicBezTo>
                    <a:pt x="57" y="3"/>
                    <a:pt x="1" y="62"/>
                    <a:pt x="1" y="135"/>
                  </a:cubicBezTo>
                  <a:cubicBezTo>
                    <a:pt x="1" y="206"/>
                    <a:pt x="57" y="265"/>
                    <a:pt x="130" y="267"/>
                  </a:cubicBezTo>
                  <a:lnTo>
                    <a:pt x="3197" y="267"/>
                  </a:lnTo>
                  <a:cubicBezTo>
                    <a:pt x="3199" y="267"/>
                    <a:pt x="3200" y="267"/>
                    <a:pt x="3202" y="267"/>
                  </a:cubicBezTo>
                  <a:cubicBezTo>
                    <a:pt x="3275" y="267"/>
                    <a:pt x="3335" y="209"/>
                    <a:pt x="3335" y="135"/>
                  </a:cubicBezTo>
                  <a:cubicBezTo>
                    <a:pt x="3335" y="59"/>
                    <a:pt x="3275" y="0"/>
                    <a:pt x="320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34"/>
            <p:cNvSpPr/>
            <p:nvPr/>
          </p:nvSpPr>
          <p:spPr>
            <a:xfrm>
              <a:off x="4493850" y="3393900"/>
              <a:ext cx="83525" cy="8075"/>
            </a:xfrm>
            <a:custGeom>
              <a:avLst/>
              <a:gdLst/>
              <a:ahLst/>
              <a:cxnLst/>
              <a:rect l="l" t="t" r="r" b="b"/>
              <a:pathLst>
                <a:path w="3341" h="323" extrusionOk="0">
                  <a:moveTo>
                    <a:pt x="134" y="1"/>
                  </a:moveTo>
                  <a:cubicBezTo>
                    <a:pt x="62" y="1"/>
                    <a:pt x="2" y="59"/>
                    <a:pt x="2" y="132"/>
                  </a:cubicBezTo>
                  <a:cubicBezTo>
                    <a:pt x="1" y="206"/>
                    <a:pt x="61" y="266"/>
                    <a:pt x="134" y="267"/>
                  </a:cubicBezTo>
                  <a:lnTo>
                    <a:pt x="3203" y="322"/>
                  </a:lnTo>
                  <a:lnTo>
                    <a:pt x="3205" y="322"/>
                  </a:lnTo>
                  <a:cubicBezTo>
                    <a:pt x="3206" y="322"/>
                    <a:pt x="3207" y="322"/>
                    <a:pt x="3208" y="322"/>
                  </a:cubicBezTo>
                  <a:cubicBezTo>
                    <a:pt x="3281" y="322"/>
                    <a:pt x="3339" y="263"/>
                    <a:pt x="3339" y="191"/>
                  </a:cubicBezTo>
                  <a:cubicBezTo>
                    <a:pt x="3341" y="116"/>
                    <a:pt x="3282" y="57"/>
                    <a:pt x="3208" y="55"/>
                  </a:cubicBezTo>
                  <a:lnTo>
                    <a:pt x="139" y="1"/>
                  </a:lnTo>
                  <a:lnTo>
                    <a:pt x="136" y="1"/>
                  </a:lnTo>
                  <a:cubicBezTo>
                    <a:pt x="136" y="1"/>
                    <a:pt x="135" y="1"/>
                    <a:pt x="13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34"/>
            <p:cNvSpPr/>
            <p:nvPr/>
          </p:nvSpPr>
          <p:spPr>
            <a:xfrm>
              <a:off x="5074950" y="2823925"/>
              <a:ext cx="805400" cy="754750"/>
            </a:xfrm>
            <a:custGeom>
              <a:avLst/>
              <a:gdLst/>
              <a:ahLst/>
              <a:cxnLst/>
              <a:rect l="l" t="t" r="r" b="b"/>
              <a:pathLst>
                <a:path w="32216" h="30190" extrusionOk="0">
                  <a:moveTo>
                    <a:pt x="269" y="287"/>
                  </a:moveTo>
                  <a:lnTo>
                    <a:pt x="31950" y="4735"/>
                  </a:lnTo>
                  <a:lnTo>
                    <a:pt x="31950" y="27905"/>
                  </a:lnTo>
                  <a:lnTo>
                    <a:pt x="269" y="29914"/>
                  </a:lnTo>
                  <a:lnTo>
                    <a:pt x="269" y="287"/>
                  </a:lnTo>
                  <a:close/>
                  <a:moveTo>
                    <a:pt x="137" y="0"/>
                  </a:moveTo>
                  <a:cubicBezTo>
                    <a:pt x="105" y="0"/>
                    <a:pt x="73" y="11"/>
                    <a:pt x="47" y="32"/>
                  </a:cubicBezTo>
                  <a:cubicBezTo>
                    <a:pt x="17" y="57"/>
                    <a:pt x="0" y="95"/>
                    <a:pt x="0" y="133"/>
                  </a:cubicBezTo>
                  <a:lnTo>
                    <a:pt x="0" y="30055"/>
                  </a:lnTo>
                  <a:cubicBezTo>
                    <a:pt x="0" y="30130"/>
                    <a:pt x="60" y="30190"/>
                    <a:pt x="135" y="30190"/>
                  </a:cubicBezTo>
                  <a:cubicBezTo>
                    <a:pt x="137" y="30190"/>
                    <a:pt x="140" y="30190"/>
                    <a:pt x="142" y="30188"/>
                  </a:cubicBezTo>
                  <a:lnTo>
                    <a:pt x="32090" y="28162"/>
                  </a:lnTo>
                  <a:cubicBezTo>
                    <a:pt x="32161" y="28158"/>
                    <a:pt x="32215" y="28099"/>
                    <a:pt x="32215" y="28029"/>
                  </a:cubicBezTo>
                  <a:lnTo>
                    <a:pt x="32215" y="4619"/>
                  </a:lnTo>
                  <a:cubicBezTo>
                    <a:pt x="32215" y="4553"/>
                    <a:pt x="32167" y="4497"/>
                    <a:pt x="32102" y="4486"/>
                  </a:cubicBezTo>
                  <a:lnTo>
                    <a:pt x="153" y="1"/>
                  </a:lnTo>
                  <a:cubicBezTo>
                    <a:pt x="148" y="1"/>
                    <a:pt x="142" y="0"/>
                    <a:pt x="1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9343;p34"/>
            <p:cNvSpPr/>
            <p:nvPr/>
          </p:nvSpPr>
          <p:spPr>
            <a:xfrm>
              <a:off x="5074875" y="2930475"/>
              <a:ext cx="766625" cy="634575"/>
            </a:xfrm>
            <a:custGeom>
              <a:avLst/>
              <a:gdLst/>
              <a:ahLst/>
              <a:cxnLst/>
              <a:rect l="l" t="t" r="r" b="b"/>
              <a:pathLst>
                <a:path w="30665" h="25383" extrusionOk="0">
                  <a:moveTo>
                    <a:pt x="30528" y="0"/>
                  </a:moveTo>
                  <a:cubicBezTo>
                    <a:pt x="30452" y="0"/>
                    <a:pt x="30391" y="63"/>
                    <a:pt x="30395" y="138"/>
                  </a:cubicBezTo>
                  <a:lnTo>
                    <a:pt x="30395" y="23486"/>
                  </a:lnTo>
                  <a:lnTo>
                    <a:pt x="130" y="25115"/>
                  </a:lnTo>
                  <a:cubicBezTo>
                    <a:pt x="58" y="25118"/>
                    <a:pt x="1" y="25179"/>
                    <a:pt x="3" y="25252"/>
                  </a:cubicBezTo>
                  <a:cubicBezTo>
                    <a:pt x="5" y="25325"/>
                    <a:pt x="65" y="25382"/>
                    <a:pt x="138" y="25382"/>
                  </a:cubicBezTo>
                  <a:lnTo>
                    <a:pt x="145" y="25382"/>
                  </a:lnTo>
                  <a:lnTo>
                    <a:pt x="30535" y="23745"/>
                  </a:lnTo>
                  <a:cubicBezTo>
                    <a:pt x="30606" y="23741"/>
                    <a:pt x="30662" y="23682"/>
                    <a:pt x="30662" y="23612"/>
                  </a:cubicBezTo>
                  <a:lnTo>
                    <a:pt x="30662" y="138"/>
                  </a:lnTo>
                  <a:cubicBezTo>
                    <a:pt x="30664" y="63"/>
                    <a:pt x="30603" y="0"/>
                    <a:pt x="3052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9344;p34"/>
            <p:cNvSpPr/>
            <p:nvPr/>
          </p:nvSpPr>
          <p:spPr>
            <a:xfrm>
              <a:off x="5834550" y="3517425"/>
              <a:ext cx="45950" cy="10625"/>
            </a:xfrm>
            <a:custGeom>
              <a:avLst/>
              <a:gdLst/>
              <a:ahLst/>
              <a:cxnLst/>
              <a:rect l="l" t="t" r="r" b="b"/>
              <a:pathLst>
                <a:path w="1838" h="425" extrusionOk="0">
                  <a:moveTo>
                    <a:pt x="140" y="1"/>
                  </a:moveTo>
                  <a:cubicBezTo>
                    <a:pt x="72" y="1"/>
                    <a:pt x="14" y="53"/>
                    <a:pt x="8" y="121"/>
                  </a:cubicBezTo>
                  <a:cubicBezTo>
                    <a:pt x="0" y="195"/>
                    <a:pt x="55" y="260"/>
                    <a:pt x="128" y="267"/>
                  </a:cubicBezTo>
                  <a:lnTo>
                    <a:pt x="1685" y="423"/>
                  </a:lnTo>
                  <a:lnTo>
                    <a:pt x="1698" y="423"/>
                  </a:lnTo>
                  <a:lnTo>
                    <a:pt x="1698" y="424"/>
                  </a:lnTo>
                  <a:cubicBezTo>
                    <a:pt x="1771" y="424"/>
                    <a:pt x="1830" y="368"/>
                    <a:pt x="1834" y="297"/>
                  </a:cubicBezTo>
                  <a:cubicBezTo>
                    <a:pt x="1838" y="225"/>
                    <a:pt x="1783" y="164"/>
                    <a:pt x="1711" y="158"/>
                  </a:cubicBezTo>
                  <a:lnTo>
                    <a:pt x="154" y="1"/>
                  </a:lnTo>
                  <a:cubicBezTo>
                    <a:pt x="149" y="1"/>
                    <a:pt x="144" y="1"/>
                    <a:pt x="14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34"/>
            <p:cNvSpPr/>
            <p:nvPr/>
          </p:nvSpPr>
          <p:spPr>
            <a:xfrm>
              <a:off x="5508450" y="2884875"/>
              <a:ext cx="6700" cy="656800"/>
            </a:xfrm>
            <a:custGeom>
              <a:avLst/>
              <a:gdLst/>
              <a:ahLst/>
              <a:cxnLst/>
              <a:rect l="l" t="t" r="r" b="b"/>
              <a:pathLst>
                <a:path w="268" h="26272" extrusionOk="0">
                  <a:moveTo>
                    <a:pt x="133" y="1"/>
                  </a:moveTo>
                  <a:cubicBezTo>
                    <a:pt x="62" y="1"/>
                    <a:pt x="3" y="58"/>
                    <a:pt x="0" y="130"/>
                  </a:cubicBezTo>
                  <a:lnTo>
                    <a:pt x="0" y="26139"/>
                  </a:lnTo>
                  <a:cubicBezTo>
                    <a:pt x="0" y="26212"/>
                    <a:pt x="60" y="26272"/>
                    <a:pt x="133" y="26272"/>
                  </a:cubicBezTo>
                  <a:cubicBezTo>
                    <a:pt x="207" y="26272"/>
                    <a:pt x="267" y="26212"/>
                    <a:pt x="267" y="26139"/>
                  </a:cubicBezTo>
                  <a:lnTo>
                    <a:pt x="267" y="130"/>
                  </a:lnTo>
                  <a:cubicBezTo>
                    <a:pt x="265" y="58"/>
                    <a:pt x="206" y="1"/>
                    <a:pt x="13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34"/>
            <p:cNvSpPr/>
            <p:nvPr/>
          </p:nvSpPr>
          <p:spPr>
            <a:xfrm>
              <a:off x="5527225" y="2887425"/>
              <a:ext cx="6725" cy="653250"/>
            </a:xfrm>
            <a:custGeom>
              <a:avLst/>
              <a:gdLst/>
              <a:ahLst/>
              <a:cxnLst/>
              <a:rect l="l" t="t" r="r" b="b"/>
              <a:pathLst>
                <a:path w="269" h="26130" extrusionOk="0">
                  <a:moveTo>
                    <a:pt x="134" y="0"/>
                  </a:moveTo>
                  <a:cubicBezTo>
                    <a:pt x="63" y="0"/>
                    <a:pt x="3" y="58"/>
                    <a:pt x="0" y="129"/>
                  </a:cubicBezTo>
                  <a:lnTo>
                    <a:pt x="0" y="25997"/>
                  </a:lnTo>
                  <a:cubicBezTo>
                    <a:pt x="2" y="26070"/>
                    <a:pt x="60" y="26129"/>
                    <a:pt x="134" y="26129"/>
                  </a:cubicBezTo>
                  <a:cubicBezTo>
                    <a:pt x="209" y="26129"/>
                    <a:pt x="267" y="26070"/>
                    <a:pt x="268" y="25997"/>
                  </a:cubicBezTo>
                  <a:lnTo>
                    <a:pt x="268" y="129"/>
                  </a:lnTo>
                  <a:cubicBezTo>
                    <a:pt x="266" y="58"/>
                    <a:pt x="206" y="0"/>
                    <a:pt x="13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34"/>
            <p:cNvSpPr/>
            <p:nvPr/>
          </p:nvSpPr>
          <p:spPr>
            <a:xfrm>
              <a:off x="5074950" y="1576475"/>
              <a:ext cx="805425" cy="991750"/>
            </a:xfrm>
            <a:custGeom>
              <a:avLst/>
              <a:gdLst/>
              <a:ahLst/>
              <a:cxnLst/>
              <a:rect l="l" t="t" r="r" b="b"/>
              <a:pathLst>
                <a:path w="32217" h="39670" extrusionOk="0">
                  <a:moveTo>
                    <a:pt x="267" y="343"/>
                  </a:moveTo>
                  <a:lnTo>
                    <a:pt x="31950" y="14975"/>
                  </a:lnTo>
                  <a:lnTo>
                    <a:pt x="31950" y="39365"/>
                  </a:lnTo>
                  <a:lnTo>
                    <a:pt x="267" y="31584"/>
                  </a:lnTo>
                  <a:lnTo>
                    <a:pt x="267" y="343"/>
                  </a:lnTo>
                  <a:close/>
                  <a:moveTo>
                    <a:pt x="133" y="1"/>
                  </a:moveTo>
                  <a:cubicBezTo>
                    <a:pt x="63" y="1"/>
                    <a:pt x="0" y="58"/>
                    <a:pt x="0" y="135"/>
                  </a:cubicBezTo>
                  <a:lnTo>
                    <a:pt x="0" y="31689"/>
                  </a:lnTo>
                  <a:cubicBezTo>
                    <a:pt x="0" y="31750"/>
                    <a:pt x="42" y="31804"/>
                    <a:pt x="102" y="31819"/>
                  </a:cubicBezTo>
                  <a:lnTo>
                    <a:pt x="32050" y="39665"/>
                  </a:lnTo>
                  <a:cubicBezTo>
                    <a:pt x="32062" y="39668"/>
                    <a:pt x="32072" y="39669"/>
                    <a:pt x="32082" y="39669"/>
                  </a:cubicBezTo>
                  <a:cubicBezTo>
                    <a:pt x="32157" y="39669"/>
                    <a:pt x="32217" y="39609"/>
                    <a:pt x="32217" y="39537"/>
                  </a:cubicBezTo>
                  <a:lnTo>
                    <a:pt x="32217" y="14889"/>
                  </a:lnTo>
                  <a:cubicBezTo>
                    <a:pt x="32215" y="14837"/>
                    <a:pt x="32185" y="14790"/>
                    <a:pt x="32138" y="14768"/>
                  </a:cubicBezTo>
                  <a:lnTo>
                    <a:pt x="189" y="14"/>
                  </a:lnTo>
                  <a:cubicBezTo>
                    <a:pt x="171" y="5"/>
                    <a:pt x="151" y="1"/>
                    <a:pt x="13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34"/>
            <p:cNvSpPr/>
            <p:nvPr/>
          </p:nvSpPr>
          <p:spPr>
            <a:xfrm>
              <a:off x="5074725" y="1621250"/>
              <a:ext cx="766675" cy="937400"/>
            </a:xfrm>
            <a:custGeom>
              <a:avLst/>
              <a:gdLst/>
              <a:ahLst/>
              <a:cxnLst/>
              <a:rect l="l" t="t" r="r" b="b"/>
              <a:pathLst>
                <a:path w="30667" h="37496" extrusionOk="0">
                  <a:moveTo>
                    <a:pt x="150" y="0"/>
                  </a:moveTo>
                  <a:cubicBezTo>
                    <a:pt x="99" y="0"/>
                    <a:pt x="51" y="30"/>
                    <a:pt x="29" y="80"/>
                  </a:cubicBezTo>
                  <a:cubicBezTo>
                    <a:pt x="0" y="144"/>
                    <a:pt x="26" y="219"/>
                    <a:pt x="90" y="252"/>
                  </a:cubicBezTo>
                  <a:lnTo>
                    <a:pt x="30400" y="13574"/>
                  </a:lnTo>
                  <a:lnTo>
                    <a:pt x="30400" y="37362"/>
                  </a:lnTo>
                  <a:cubicBezTo>
                    <a:pt x="30400" y="37436"/>
                    <a:pt x="30459" y="37496"/>
                    <a:pt x="30534" y="37496"/>
                  </a:cubicBezTo>
                  <a:cubicBezTo>
                    <a:pt x="30608" y="37494"/>
                    <a:pt x="30666" y="37436"/>
                    <a:pt x="30666" y="37362"/>
                  </a:cubicBezTo>
                  <a:lnTo>
                    <a:pt x="30666" y="13487"/>
                  </a:lnTo>
                  <a:cubicBezTo>
                    <a:pt x="30666" y="13435"/>
                    <a:pt x="30635" y="13387"/>
                    <a:pt x="30587" y="13364"/>
                  </a:cubicBezTo>
                  <a:lnTo>
                    <a:pt x="197" y="8"/>
                  </a:lnTo>
                  <a:cubicBezTo>
                    <a:pt x="182" y="3"/>
                    <a:pt x="166" y="0"/>
                    <a:pt x="15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34"/>
            <p:cNvSpPr/>
            <p:nvPr/>
          </p:nvSpPr>
          <p:spPr>
            <a:xfrm>
              <a:off x="5833400" y="1945350"/>
              <a:ext cx="47325" cy="16400"/>
            </a:xfrm>
            <a:custGeom>
              <a:avLst/>
              <a:gdLst/>
              <a:ahLst/>
              <a:cxnLst/>
              <a:rect l="l" t="t" r="r" b="b"/>
              <a:pathLst>
                <a:path w="1893" h="656" extrusionOk="0">
                  <a:moveTo>
                    <a:pt x="1745" y="1"/>
                  </a:moveTo>
                  <a:cubicBezTo>
                    <a:pt x="1734" y="1"/>
                    <a:pt x="1723" y="2"/>
                    <a:pt x="1712" y="5"/>
                  </a:cubicBezTo>
                  <a:lnTo>
                    <a:pt x="154" y="393"/>
                  </a:lnTo>
                  <a:cubicBezTo>
                    <a:pt x="0" y="430"/>
                    <a:pt x="29" y="656"/>
                    <a:pt x="187" y="656"/>
                  </a:cubicBezTo>
                  <a:cubicBezTo>
                    <a:pt x="197" y="656"/>
                    <a:pt x="209" y="654"/>
                    <a:pt x="219" y="652"/>
                  </a:cubicBezTo>
                  <a:lnTo>
                    <a:pt x="1777" y="264"/>
                  </a:lnTo>
                  <a:cubicBezTo>
                    <a:pt x="1849" y="246"/>
                    <a:pt x="1893" y="173"/>
                    <a:pt x="1875" y="101"/>
                  </a:cubicBezTo>
                  <a:cubicBezTo>
                    <a:pt x="1859" y="41"/>
                    <a:pt x="1805" y="1"/>
                    <a:pt x="174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34"/>
            <p:cNvSpPr/>
            <p:nvPr/>
          </p:nvSpPr>
          <p:spPr>
            <a:xfrm>
              <a:off x="5527150" y="1819800"/>
              <a:ext cx="6875" cy="663325"/>
            </a:xfrm>
            <a:custGeom>
              <a:avLst/>
              <a:gdLst/>
              <a:ahLst/>
              <a:cxnLst/>
              <a:rect l="l" t="t" r="r" b="b"/>
              <a:pathLst>
                <a:path w="275" h="26533" extrusionOk="0">
                  <a:moveTo>
                    <a:pt x="137" y="0"/>
                  </a:moveTo>
                  <a:cubicBezTo>
                    <a:pt x="62" y="0"/>
                    <a:pt x="1" y="63"/>
                    <a:pt x="3" y="138"/>
                  </a:cubicBezTo>
                  <a:lnTo>
                    <a:pt x="3" y="26399"/>
                  </a:lnTo>
                  <a:cubicBezTo>
                    <a:pt x="3" y="26473"/>
                    <a:pt x="63" y="26532"/>
                    <a:pt x="137" y="26533"/>
                  </a:cubicBezTo>
                  <a:cubicBezTo>
                    <a:pt x="212" y="26532"/>
                    <a:pt x="271" y="26473"/>
                    <a:pt x="271" y="26399"/>
                  </a:cubicBezTo>
                  <a:lnTo>
                    <a:pt x="271" y="138"/>
                  </a:lnTo>
                  <a:cubicBezTo>
                    <a:pt x="274" y="63"/>
                    <a:pt x="213" y="0"/>
                    <a:pt x="1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34"/>
            <p:cNvSpPr/>
            <p:nvPr/>
          </p:nvSpPr>
          <p:spPr>
            <a:xfrm>
              <a:off x="5508375" y="1811525"/>
              <a:ext cx="6825" cy="667000"/>
            </a:xfrm>
            <a:custGeom>
              <a:avLst/>
              <a:gdLst/>
              <a:ahLst/>
              <a:cxnLst/>
              <a:rect l="l" t="t" r="r" b="b"/>
              <a:pathLst>
                <a:path w="273" h="26680" extrusionOk="0">
                  <a:moveTo>
                    <a:pt x="136" y="1"/>
                  </a:moveTo>
                  <a:cubicBezTo>
                    <a:pt x="61" y="1"/>
                    <a:pt x="1" y="63"/>
                    <a:pt x="3" y="139"/>
                  </a:cubicBezTo>
                  <a:lnTo>
                    <a:pt x="3" y="26545"/>
                  </a:lnTo>
                  <a:cubicBezTo>
                    <a:pt x="3" y="26619"/>
                    <a:pt x="63" y="26679"/>
                    <a:pt x="136" y="26679"/>
                  </a:cubicBezTo>
                  <a:cubicBezTo>
                    <a:pt x="210" y="26679"/>
                    <a:pt x="270" y="26619"/>
                    <a:pt x="270" y="26545"/>
                  </a:cubicBezTo>
                  <a:lnTo>
                    <a:pt x="270" y="139"/>
                  </a:lnTo>
                  <a:cubicBezTo>
                    <a:pt x="273" y="63"/>
                    <a:pt x="212" y="1"/>
                    <a:pt x="13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34"/>
            <p:cNvSpPr/>
            <p:nvPr/>
          </p:nvSpPr>
          <p:spPr>
            <a:xfrm>
              <a:off x="3250375" y="501225"/>
              <a:ext cx="1157750" cy="1044825"/>
            </a:xfrm>
            <a:custGeom>
              <a:avLst/>
              <a:gdLst/>
              <a:ahLst/>
              <a:cxnLst/>
              <a:rect l="l" t="t" r="r" b="b"/>
              <a:pathLst>
                <a:path w="46310" h="41793" extrusionOk="0">
                  <a:moveTo>
                    <a:pt x="21592" y="0"/>
                  </a:moveTo>
                  <a:cubicBezTo>
                    <a:pt x="21568" y="0"/>
                    <a:pt x="21544" y="7"/>
                    <a:pt x="21523" y="19"/>
                  </a:cubicBezTo>
                  <a:lnTo>
                    <a:pt x="66" y="12755"/>
                  </a:lnTo>
                  <a:cubicBezTo>
                    <a:pt x="25" y="12778"/>
                    <a:pt x="0" y="12821"/>
                    <a:pt x="0" y="12869"/>
                  </a:cubicBezTo>
                  <a:lnTo>
                    <a:pt x="0" y="15483"/>
                  </a:lnTo>
                  <a:cubicBezTo>
                    <a:pt x="0" y="15537"/>
                    <a:pt x="34" y="15587"/>
                    <a:pt x="85" y="15606"/>
                  </a:cubicBezTo>
                  <a:lnTo>
                    <a:pt x="7987" y="18720"/>
                  </a:lnTo>
                  <a:lnTo>
                    <a:pt x="7987" y="41659"/>
                  </a:lnTo>
                  <a:cubicBezTo>
                    <a:pt x="7987" y="41733"/>
                    <a:pt x="8046" y="41793"/>
                    <a:pt x="8121" y="41793"/>
                  </a:cubicBezTo>
                  <a:cubicBezTo>
                    <a:pt x="8195" y="41793"/>
                    <a:pt x="8255" y="41733"/>
                    <a:pt x="8255" y="41659"/>
                  </a:cubicBezTo>
                  <a:lnTo>
                    <a:pt x="8255" y="18627"/>
                  </a:lnTo>
                  <a:cubicBezTo>
                    <a:pt x="8255" y="18572"/>
                    <a:pt x="8221" y="18523"/>
                    <a:pt x="8170" y="18503"/>
                  </a:cubicBezTo>
                  <a:lnTo>
                    <a:pt x="267" y="15390"/>
                  </a:lnTo>
                  <a:lnTo>
                    <a:pt x="267" y="12945"/>
                  </a:lnTo>
                  <a:lnTo>
                    <a:pt x="21595" y="288"/>
                  </a:lnTo>
                  <a:lnTo>
                    <a:pt x="46040" y="13664"/>
                  </a:lnTo>
                  <a:lnTo>
                    <a:pt x="46040" y="17661"/>
                  </a:lnTo>
                  <a:cubicBezTo>
                    <a:pt x="46037" y="17737"/>
                    <a:pt x="46097" y="17799"/>
                    <a:pt x="46173" y="17799"/>
                  </a:cubicBezTo>
                  <a:cubicBezTo>
                    <a:pt x="46249" y="17799"/>
                    <a:pt x="46309" y="17737"/>
                    <a:pt x="46307" y="17661"/>
                  </a:cubicBezTo>
                  <a:lnTo>
                    <a:pt x="46307" y="13586"/>
                  </a:lnTo>
                  <a:cubicBezTo>
                    <a:pt x="46307" y="13537"/>
                    <a:pt x="46281" y="13493"/>
                    <a:pt x="46238" y="13469"/>
                  </a:cubicBezTo>
                  <a:lnTo>
                    <a:pt x="21655" y="17"/>
                  </a:lnTo>
                  <a:cubicBezTo>
                    <a:pt x="21636" y="6"/>
                    <a:pt x="21614" y="0"/>
                    <a:pt x="2159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34"/>
            <p:cNvSpPr/>
            <p:nvPr/>
          </p:nvSpPr>
          <p:spPr>
            <a:xfrm>
              <a:off x="3449575" y="936325"/>
              <a:ext cx="58575" cy="589675"/>
            </a:xfrm>
            <a:custGeom>
              <a:avLst/>
              <a:gdLst/>
              <a:ahLst/>
              <a:cxnLst/>
              <a:rect l="l" t="t" r="r" b="b"/>
              <a:pathLst>
                <a:path w="2343" h="23587" extrusionOk="0">
                  <a:moveTo>
                    <a:pt x="2209" y="1"/>
                  </a:moveTo>
                  <a:cubicBezTo>
                    <a:pt x="2187" y="1"/>
                    <a:pt x="2166" y="5"/>
                    <a:pt x="2146" y="15"/>
                  </a:cubicBezTo>
                  <a:lnTo>
                    <a:pt x="90" y="1106"/>
                  </a:lnTo>
                  <a:cubicBezTo>
                    <a:pt x="25" y="1140"/>
                    <a:pt x="0" y="1220"/>
                    <a:pt x="34" y="1286"/>
                  </a:cubicBezTo>
                  <a:cubicBezTo>
                    <a:pt x="58" y="1332"/>
                    <a:pt x="105" y="1357"/>
                    <a:pt x="152" y="1357"/>
                  </a:cubicBezTo>
                  <a:cubicBezTo>
                    <a:pt x="173" y="1357"/>
                    <a:pt x="195" y="1352"/>
                    <a:pt x="215" y="1342"/>
                  </a:cubicBezTo>
                  <a:lnTo>
                    <a:pt x="2076" y="356"/>
                  </a:lnTo>
                  <a:lnTo>
                    <a:pt x="2076" y="23454"/>
                  </a:lnTo>
                  <a:cubicBezTo>
                    <a:pt x="2076" y="23527"/>
                    <a:pt x="2136" y="23587"/>
                    <a:pt x="2209" y="23587"/>
                  </a:cubicBezTo>
                  <a:cubicBezTo>
                    <a:pt x="2210" y="23587"/>
                    <a:pt x="2211" y="23587"/>
                    <a:pt x="2211" y="23587"/>
                  </a:cubicBezTo>
                  <a:cubicBezTo>
                    <a:pt x="2284" y="23587"/>
                    <a:pt x="2343" y="23527"/>
                    <a:pt x="2343" y="23454"/>
                  </a:cubicBezTo>
                  <a:lnTo>
                    <a:pt x="2343" y="134"/>
                  </a:lnTo>
                  <a:cubicBezTo>
                    <a:pt x="2343" y="87"/>
                    <a:pt x="2318" y="43"/>
                    <a:pt x="2278" y="19"/>
                  </a:cubicBezTo>
                  <a:cubicBezTo>
                    <a:pt x="2257" y="7"/>
                    <a:pt x="2233" y="1"/>
                    <a:pt x="220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34"/>
            <p:cNvSpPr/>
            <p:nvPr/>
          </p:nvSpPr>
          <p:spPr>
            <a:xfrm>
              <a:off x="3500750" y="936250"/>
              <a:ext cx="405025" cy="179225"/>
            </a:xfrm>
            <a:custGeom>
              <a:avLst/>
              <a:gdLst/>
              <a:ahLst/>
              <a:cxnLst/>
              <a:rect l="l" t="t" r="r" b="b"/>
              <a:pathLst>
                <a:path w="16201" h="7169" extrusionOk="0">
                  <a:moveTo>
                    <a:pt x="155" y="1"/>
                  </a:moveTo>
                  <a:cubicBezTo>
                    <a:pt x="104" y="1"/>
                    <a:pt x="54" y="31"/>
                    <a:pt x="32" y="81"/>
                  </a:cubicBezTo>
                  <a:cubicBezTo>
                    <a:pt x="1" y="151"/>
                    <a:pt x="37" y="233"/>
                    <a:pt x="110" y="259"/>
                  </a:cubicBezTo>
                  <a:lnTo>
                    <a:pt x="15962" y="7157"/>
                  </a:lnTo>
                  <a:cubicBezTo>
                    <a:pt x="15978" y="7165"/>
                    <a:pt x="15996" y="7169"/>
                    <a:pt x="16014" y="7169"/>
                  </a:cubicBezTo>
                  <a:cubicBezTo>
                    <a:pt x="16160" y="7169"/>
                    <a:pt x="16200" y="6971"/>
                    <a:pt x="16068" y="6914"/>
                  </a:cubicBezTo>
                  <a:lnTo>
                    <a:pt x="215" y="16"/>
                  </a:lnTo>
                  <a:cubicBezTo>
                    <a:pt x="196" y="6"/>
                    <a:pt x="175" y="1"/>
                    <a:pt x="15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34"/>
            <p:cNvSpPr/>
            <p:nvPr/>
          </p:nvSpPr>
          <p:spPr>
            <a:xfrm>
              <a:off x="3897775" y="692075"/>
              <a:ext cx="77425" cy="474225"/>
            </a:xfrm>
            <a:custGeom>
              <a:avLst/>
              <a:gdLst/>
              <a:ahLst/>
              <a:cxnLst/>
              <a:rect l="l" t="t" r="r" b="b"/>
              <a:pathLst>
                <a:path w="3097" h="18969" extrusionOk="0">
                  <a:moveTo>
                    <a:pt x="2960" y="1"/>
                  </a:moveTo>
                  <a:cubicBezTo>
                    <a:pt x="2940" y="1"/>
                    <a:pt x="2919" y="6"/>
                    <a:pt x="2899" y="16"/>
                  </a:cubicBezTo>
                  <a:lnTo>
                    <a:pt x="72" y="1495"/>
                  </a:lnTo>
                  <a:cubicBezTo>
                    <a:pt x="28" y="1518"/>
                    <a:pt x="0" y="1564"/>
                    <a:pt x="0" y="1613"/>
                  </a:cubicBezTo>
                  <a:lnTo>
                    <a:pt x="0" y="18836"/>
                  </a:lnTo>
                  <a:cubicBezTo>
                    <a:pt x="0" y="18909"/>
                    <a:pt x="60" y="18969"/>
                    <a:pt x="133" y="18969"/>
                  </a:cubicBezTo>
                  <a:cubicBezTo>
                    <a:pt x="207" y="18969"/>
                    <a:pt x="267" y="18909"/>
                    <a:pt x="267" y="18836"/>
                  </a:cubicBezTo>
                  <a:lnTo>
                    <a:pt x="267" y="1694"/>
                  </a:lnTo>
                  <a:lnTo>
                    <a:pt x="2827" y="355"/>
                  </a:lnTo>
                  <a:lnTo>
                    <a:pt x="2827" y="17600"/>
                  </a:lnTo>
                  <a:cubicBezTo>
                    <a:pt x="2825" y="17675"/>
                    <a:pt x="2885" y="17737"/>
                    <a:pt x="2960" y="17737"/>
                  </a:cubicBezTo>
                  <a:cubicBezTo>
                    <a:pt x="3036" y="17737"/>
                    <a:pt x="3097" y="17675"/>
                    <a:pt x="3094" y="17600"/>
                  </a:cubicBezTo>
                  <a:lnTo>
                    <a:pt x="3094" y="135"/>
                  </a:lnTo>
                  <a:cubicBezTo>
                    <a:pt x="3093" y="57"/>
                    <a:pt x="3030" y="1"/>
                    <a:pt x="296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34"/>
            <p:cNvSpPr/>
            <p:nvPr/>
          </p:nvSpPr>
          <p:spPr>
            <a:xfrm>
              <a:off x="3249075" y="590500"/>
              <a:ext cx="726425" cy="301125"/>
            </a:xfrm>
            <a:custGeom>
              <a:avLst/>
              <a:gdLst/>
              <a:ahLst/>
              <a:cxnLst/>
              <a:rect l="l" t="t" r="r" b="b"/>
              <a:pathLst>
                <a:path w="29057" h="12045" extrusionOk="0">
                  <a:moveTo>
                    <a:pt x="21652" y="1"/>
                  </a:moveTo>
                  <a:cubicBezTo>
                    <a:pt x="21629" y="1"/>
                    <a:pt x="21607" y="6"/>
                    <a:pt x="21587" y="17"/>
                  </a:cubicBezTo>
                  <a:lnTo>
                    <a:pt x="121" y="11793"/>
                  </a:lnTo>
                  <a:cubicBezTo>
                    <a:pt x="0" y="11860"/>
                    <a:pt x="47" y="12044"/>
                    <a:pt x="185" y="12044"/>
                  </a:cubicBezTo>
                  <a:cubicBezTo>
                    <a:pt x="209" y="12044"/>
                    <a:pt x="231" y="12038"/>
                    <a:pt x="250" y="12027"/>
                  </a:cubicBezTo>
                  <a:lnTo>
                    <a:pt x="21651" y="287"/>
                  </a:lnTo>
                  <a:lnTo>
                    <a:pt x="28844" y="4313"/>
                  </a:lnTo>
                  <a:cubicBezTo>
                    <a:pt x="28864" y="4323"/>
                    <a:pt x="28884" y="4328"/>
                    <a:pt x="28905" y="4328"/>
                  </a:cubicBezTo>
                  <a:cubicBezTo>
                    <a:pt x="28952" y="4328"/>
                    <a:pt x="28997" y="4304"/>
                    <a:pt x="29021" y="4260"/>
                  </a:cubicBezTo>
                  <a:cubicBezTo>
                    <a:pt x="29056" y="4196"/>
                    <a:pt x="29036" y="4117"/>
                    <a:pt x="28974" y="4081"/>
                  </a:cubicBezTo>
                  <a:lnTo>
                    <a:pt x="21716" y="17"/>
                  </a:lnTo>
                  <a:cubicBezTo>
                    <a:pt x="21696" y="6"/>
                    <a:pt x="21674" y="1"/>
                    <a:pt x="2165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9357;p34"/>
            <p:cNvSpPr/>
            <p:nvPr/>
          </p:nvSpPr>
          <p:spPr>
            <a:xfrm>
              <a:off x="3786800" y="501200"/>
              <a:ext cx="6900" cy="96025"/>
            </a:xfrm>
            <a:custGeom>
              <a:avLst/>
              <a:gdLst/>
              <a:ahLst/>
              <a:cxnLst/>
              <a:rect l="l" t="t" r="r" b="b"/>
              <a:pathLst>
                <a:path w="276" h="3841" extrusionOk="0">
                  <a:moveTo>
                    <a:pt x="134" y="1"/>
                  </a:moveTo>
                  <a:cubicBezTo>
                    <a:pt x="60" y="1"/>
                    <a:pt x="0" y="62"/>
                    <a:pt x="0" y="135"/>
                  </a:cubicBezTo>
                  <a:lnTo>
                    <a:pt x="9" y="3708"/>
                  </a:lnTo>
                  <a:cubicBezTo>
                    <a:pt x="9" y="3781"/>
                    <a:pt x="69" y="3840"/>
                    <a:pt x="142" y="3840"/>
                  </a:cubicBezTo>
                  <a:cubicBezTo>
                    <a:pt x="216" y="3840"/>
                    <a:pt x="276" y="3781"/>
                    <a:pt x="276" y="3706"/>
                  </a:cubicBezTo>
                  <a:lnTo>
                    <a:pt x="267" y="135"/>
                  </a:lnTo>
                  <a:cubicBezTo>
                    <a:pt x="267" y="61"/>
                    <a:pt x="207" y="1"/>
                    <a:pt x="13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9358;p34"/>
            <p:cNvSpPr/>
            <p:nvPr/>
          </p:nvSpPr>
          <p:spPr>
            <a:xfrm>
              <a:off x="2395650" y="2918675"/>
              <a:ext cx="869750" cy="577650"/>
            </a:xfrm>
            <a:custGeom>
              <a:avLst/>
              <a:gdLst/>
              <a:ahLst/>
              <a:cxnLst/>
              <a:rect l="l" t="t" r="r" b="b"/>
              <a:pathLst>
                <a:path w="34790" h="23106" extrusionOk="0">
                  <a:moveTo>
                    <a:pt x="34523" y="281"/>
                  </a:moveTo>
                  <a:lnTo>
                    <a:pt x="34523" y="22832"/>
                  </a:lnTo>
                  <a:lnTo>
                    <a:pt x="267" y="21348"/>
                  </a:lnTo>
                  <a:lnTo>
                    <a:pt x="267" y="3467"/>
                  </a:lnTo>
                  <a:lnTo>
                    <a:pt x="34523" y="281"/>
                  </a:lnTo>
                  <a:close/>
                  <a:moveTo>
                    <a:pt x="34654" y="1"/>
                  </a:moveTo>
                  <a:cubicBezTo>
                    <a:pt x="34651" y="1"/>
                    <a:pt x="34647" y="1"/>
                    <a:pt x="34644" y="1"/>
                  </a:cubicBezTo>
                  <a:lnTo>
                    <a:pt x="121" y="3213"/>
                  </a:lnTo>
                  <a:cubicBezTo>
                    <a:pt x="52" y="3220"/>
                    <a:pt x="0" y="3277"/>
                    <a:pt x="0" y="3346"/>
                  </a:cubicBezTo>
                  <a:lnTo>
                    <a:pt x="0" y="21476"/>
                  </a:lnTo>
                  <a:cubicBezTo>
                    <a:pt x="0" y="21548"/>
                    <a:pt x="56" y="21606"/>
                    <a:pt x="128" y="21610"/>
                  </a:cubicBezTo>
                  <a:lnTo>
                    <a:pt x="34650" y="23105"/>
                  </a:lnTo>
                  <a:lnTo>
                    <a:pt x="34655" y="23105"/>
                  </a:lnTo>
                  <a:cubicBezTo>
                    <a:pt x="34730" y="23105"/>
                    <a:pt x="34789" y="23046"/>
                    <a:pt x="34789" y="22971"/>
                  </a:cubicBezTo>
                  <a:lnTo>
                    <a:pt x="34789" y="134"/>
                  </a:lnTo>
                  <a:cubicBezTo>
                    <a:pt x="34789" y="96"/>
                    <a:pt x="34774" y="61"/>
                    <a:pt x="34745" y="36"/>
                  </a:cubicBezTo>
                  <a:cubicBezTo>
                    <a:pt x="34720" y="13"/>
                    <a:pt x="34688" y="1"/>
                    <a:pt x="3465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34"/>
            <p:cNvSpPr/>
            <p:nvPr/>
          </p:nvSpPr>
          <p:spPr>
            <a:xfrm>
              <a:off x="2395425" y="2929350"/>
              <a:ext cx="870125" cy="83925"/>
            </a:xfrm>
            <a:custGeom>
              <a:avLst/>
              <a:gdLst/>
              <a:ahLst/>
              <a:cxnLst/>
              <a:rect l="l" t="t" r="r" b="b"/>
              <a:pathLst>
                <a:path w="34805" h="3357" extrusionOk="0">
                  <a:moveTo>
                    <a:pt x="34665" y="0"/>
                  </a:moveTo>
                  <a:cubicBezTo>
                    <a:pt x="34661" y="0"/>
                    <a:pt x="34657" y="1"/>
                    <a:pt x="34653" y="1"/>
                  </a:cubicBezTo>
                  <a:lnTo>
                    <a:pt x="1326" y="3088"/>
                  </a:lnTo>
                  <a:lnTo>
                    <a:pt x="177" y="2790"/>
                  </a:lnTo>
                  <a:cubicBezTo>
                    <a:pt x="167" y="2788"/>
                    <a:pt x="157" y="2786"/>
                    <a:pt x="146" y="2786"/>
                  </a:cubicBezTo>
                  <a:cubicBezTo>
                    <a:pt x="87" y="2786"/>
                    <a:pt x="34" y="2827"/>
                    <a:pt x="18" y="2886"/>
                  </a:cubicBezTo>
                  <a:cubicBezTo>
                    <a:pt x="0" y="2955"/>
                    <a:pt x="41" y="3027"/>
                    <a:pt x="110" y="3048"/>
                  </a:cubicBezTo>
                  <a:lnTo>
                    <a:pt x="1281" y="3352"/>
                  </a:lnTo>
                  <a:cubicBezTo>
                    <a:pt x="1293" y="3355"/>
                    <a:pt x="1303" y="3356"/>
                    <a:pt x="1315" y="3356"/>
                  </a:cubicBezTo>
                  <a:lnTo>
                    <a:pt x="1328" y="3356"/>
                  </a:lnTo>
                  <a:lnTo>
                    <a:pt x="34677" y="267"/>
                  </a:lnTo>
                  <a:cubicBezTo>
                    <a:pt x="34750" y="260"/>
                    <a:pt x="34805" y="195"/>
                    <a:pt x="34798" y="122"/>
                  </a:cubicBezTo>
                  <a:cubicBezTo>
                    <a:pt x="34791" y="52"/>
                    <a:pt x="34734" y="0"/>
                    <a:pt x="3466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34"/>
            <p:cNvSpPr/>
            <p:nvPr/>
          </p:nvSpPr>
          <p:spPr>
            <a:xfrm>
              <a:off x="2424875" y="3006450"/>
              <a:ext cx="6850" cy="453750"/>
            </a:xfrm>
            <a:custGeom>
              <a:avLst/>
              <a:gdLst/>
              <a:ahLst/>
              <a:cxnLst/>
              <a:rect l="l" t="t" r="r" b="b"/>
              <a:pathLst>
                <a:path w="274" h="18150" extrusionOk="0">
                  <a:moveTo>
                    <a:pt x="137" y="0"/>
                  </a:moveTo>
                  <a:cubicBezTo>
                    <a:pt x="61" y="0"/>
                    <a:pt x="0" y="63"/>
                    <a:pt x="4" y="140"/>
                  </a:cubicBezTo>
                  <a:lnTo>
                    <a:pt x="4" y="18016"/>
                  </a:lnTo>
                  <a:cubicBezTo>
                    <a:pt x="4" y="18090"/>
                    <a:pt x="63" y="18150"/>
                    <a:pt x="137" y="18150"/>
                  </a:cubicBezTo>
                  <a:cubicBezTo>
                    <a:pt x="211" y="18150"/>
                    <a:pt x="271" y="18090"/>
                    <a:pt x="271" y="18016"/>
                  </a:cubicBezTo>
                  <a:lnTo>
                    <a:pt x="271" y="140"/>
                  </a:lnTo>
                  <a:cubicBezTo>
                    <a:pt x="273" y="63"/>
                    <a:pt x="212" y="0"/>
                    <a:pt x="1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34"/>
            <p:cNvSpPr/>
            <p:nvPr/>
          </p:nvSpPr>
          <p:spPr>
            <a:xfrm>
              <a:off x="2804700" y="2971275"/>
              <a:ext cx="6825" cy="505375"/>
            </a:xfrm>
            <a:custGeom>
              <a:avLst/>
              <a:gdLst/>
              <a:ahLst/>
              <a:cxnLst/>
              <a:rect l="l" t="t" r="r" b="b"/>
              <a:pathLst>
                <a:path w="273" h="20215" extrusionOk="0">
                  <a:moveTo>
                    <a:pt x="137" y="0"/>
                  </a:moveTo>
                  <a:cubicBezTo>
                    <a:pt x="61" y="0"/>
                    <a:pt x="1" y="63"/>
                    <a:pt x="3" y="138"/>
                  </a:cubicBezTo>
                  <a:lnTo>
                    <a:pt x="3" y="20081"/>
                  </a:lnTo>
                  <a:cubicBezTo>
                    <a:pt x="3" y="20154"/>
                    <a:pt x="63" y="20214"/>
                    <a:pt x="137" y="20214"/>
                  </a:cubicBezTo>
                  <a:cubicBezTo>
                    <a:pt x="210" y="20214"/>
                    <a:pt x="270" y="20155"/>
                    <a:pt x="270" y="20081"/>
                  </a:cubicBezTo>
                  <a:lnTo>
                    <a:pt x="270" y="138"/>
                  </a:lnTo>
                  <a:cubicBezTo>
                    <a:pt x="273" y="63"/>
                    <a:pt x="213" y="0"/>
                    <a:pt x="1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34"/>
            <p:cNvSpPr/>
            <p:nvPr/>
          </p:nvSpPr>
          <p:spPr>
            <a:xfrm>
              <a:off x="2784525" y="2973375"/>
              <a:ext cx="6700" cy="502375"/>
            </a:xfrm>
            <a:custGeom>
              <a:avLst/>
              <a:gdLst/>
              <a:ahLst/>
              <a:cxnLst/>
              <a:rect l="l" t="t" r="r" b="b"/>
              <a:pathLst>
                <a:path w="268" h="20095" extrusionOk="0">
                  <a:moveTo>
                    <a:pt x="134" y="1"/>
                  </a:moveTo>
                  <a:cubicBezTo>
                    <a:pt x="62" y="1"/>
                    <a:pt x="4" y="58"/>
                    <a:pt x="1" y="130"/>
                  </a:cubicBezTo>
                  <a:lnTo>
                    <a:pt x="1" y="19962"/>
                  </a:lnTo>
                  <a:cubicBezTo>
                    <a:pt x="1" y="20035"/>
                    <a:pt x="61" y="20095"/>
                    <a:pt x="134" y="20095"/>
                  </a:cubicBezTo>
                  <a:cubicBezTo>
                    <a:pt x="208" y="20095"/>
                    <a:pt x="268" y="20035"/>
                    <a:pt x="268" y="19962"/>
                  </a:cubicBezTo>
                  <a:lnTo>
                    <a:pt x="268" y="130"/>
                  </a:lnTo>
                  <a:cubicBezTo>
                    <a:pt x="265" y="58"/>
                    <a:pt x="207" y="1"/>
                    <a:pt x="13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34"/>
            <p:cNvSpPr/>
            <p:nvPr/>
          </p:nvSpPr>
          <p:spPr>
            <a:xfrm>
              <a:off x="2395650" y="1828925"/>
              <a:ext cx="869750" cy="721225"/>
            </a:xfrm>
            <a:custGeom>
              <a:avLst/>
              <a:gdLst/>
              <a:ahLst/>
              <a:cxnLst/>
              <a:rect l="l" t="t" r="r" b="b"/>
              <a:pathLst>
                <a:path w="34790" h="28849" extrusionOk="0">
                  <a:moveTo>
                    <a:pt x="34523" y="323"/>
                  </a:moveTo>
                  <a:lnTo>
                    <a:pt x="34523" y="20967"/>
                  </a:lnTo>
                  <a:lnTo>
                    <a:pt x="267" y="28548"/>
                  </a:lnTo>
                  <a:lnTo>
                    <a:pt x="267" y="12276"/>
                  </a:lnTo>
                  <a:lnTo>
                    <a:pt x="34523" y="323"/>
                  </a:lnTo>
                  <a:close/>
                  <a:moveTo>
                    <a:pt x="34656" y="0"/>
                  </a:moveTo>
                  <a:cubicBezTo>
                    <a:pt x="34641" y="0"/>
                    <a:pt x="34627" y="3"/>
                    <a:pt x="34612" y="8"/>
                  </a:cubicBezTo>
                  <a:lnTo>
                    <a:pt x="90" y="12054"/>
                  </a:lnTo>
                  <a:cubicBezTo>
                    <a:pt x="37" y="12074"/>
                    <a:pt x="0" y="12123"/>
                    <a:pt x="0" y="12181"/>
                  </a:cubicBezTo>
                  <a:lnTo>
                    <a:pt x="0" y="28715"/>
                  </a:lnTo>
                  <a:cubicBezTo>
                    <a:pt x="0" y="28789"/>
                    <a:pt x="60" y="28849"/>
                    <a:pt x="134" y="28849"/>
                  </a:cubicBezTo>
                  <a:cubicBezTo>
                    <a:pt x="144" y="28849"/>
                    <a:pt x="154" y="28848"/>
                    <a:pt x="163" y="28845"/>
                  </a:cubicBezTo>
                  <a:lnTo>
                    <a:pt x="34685" y="21205"/>
                  </a:lnTo>
                  <a:cubicBezTo>
                    <a:pt x="34747" y="21191"/>
                    <a:pt x="34789" y="21138"/>
                    <a:pt x="34789" y="21075"/>
                  </a:cubicBezTo>
                  <a:lnTo>
                    <a:pt x="34789" y="134"/>
                  </a:lnTo>
                  <a:cubicBezTo>
                    <a:pt x="34789" y="91"/>
                    <a:pt x="34769" y="49"/>
                    <a:pt x="34734" y="25"/>
                  </a:cubicBezTo>
                  <a:cubicBezTo>
                    <a:pt x="34711" y="9"/>
                    <a:pt x="34684" y="0"/>
                    <a:pt x="3465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34"/>
            <p:cNvSpPr/>
            <p:nvPr/>
          </p:nvSpPr>
          <p:spPr>
            <a:xfrm>
              <a:off x="2804700" y="2010500"/>
              <a:ext cx="6825" cy="449100"/>
            </a:xfrm>
            <a:custGeom>
              <a:avLst/>
              <a:gdLst/>
              <a:ahLst/>
              <a:cxnLst/>
              <a:rect l="l" t="t" r="r" b="b"/>
              <a:pathLst>
                <a:path w="273" h="17964" extrusionOk="0">
                  <a:moveTo>
                    <a:pt x="137" y="1"/>
                  </a:moveTo>
                  <a:cubicBezTo>
                    <a:pt x="61" y="1"/>
                    <a:pt x="1" y="64"/>
                    <a:pt x="3" y="140"/>
                  </a:cubicBezTo>
                  <a:lnTo>
                    <a:pt x="3" y="17830"/>
                  </a:lnTo>
                  <a:cubicBezTo>
                    <a:pt x="3" y="17904"/>
                    <a:pt x="63" y="17964"/>
                    <a:pt x="137" y="17964"/>
                  </a:cubicBezTo>
                  <a:cubicBezTo>
                    <a:pt x="210" y="17964"/>
                    <a:pt x="270" y="17904"/>
                    <a:pt x="270" y="17830"/>
                  </a:cubicBezTo>
                  <a:lnTo>
                    <a:pt x="270" y="140"/>
                  </a:lnTo>
                  <a:cubicBezTo>
                    <a:pt x="273" y="64"/>
                    <a:pt x="213" y="1"/>
                    <a:pt x="13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34"/>
            <p:cNvSpPr/>
            <p:nvPr/>
          </p:nvSpPr>
          <p:spPr>
            <a:xfrm>
              <a:off x="2784475" y="2017425"/>
              <a:ext cx="6825" cy="446650"/>
            </a:xfrm>
            <a:custGeom>
              <a:avLst/>
              <a:gdLst/>
              <a:ahLst/>
              <a:cxnLst/>
              <a:rect l="l" t="t" r="r" b="b"/>
              <a:pathLst>
                <a:path w="273" h="17866" extrusionOk="0">
                  <a:moveTo>
                    <a:pt x="136" y="1"/>
                  </a:moveTo>
                  <a:cubicBezTo>
                    <a:pt x="60" y="1"/>
                    <a:pt x="0" y="63"/>
                    <a:pt x="3" y="139"/>
                  </a:cubicBezTo>
                  <a:lnTo>
                    <a:pt x="3" y="17732"/>
                  </a:lnTo>
                  <a:cubicBezTo>
                    <a:pt x="3" y="17805"/>
                    <a:pt x="63" y="17865"/>
                    <a:pt x="136" y="17865"/>
                  </a:cubicBezTo>
                  <a:cubicBezTo>
                    <a:pt x="210" y="17865"/>
                    <a:pt x="270" y="17807"/>
                    <a:pt x="270" y="17732"/>
                  </a:cubicBezTo>
                  <a:lnTo>
                    <a:pt x="270" y="139"/>
                  </a:lnTo>
                  <a:cubicBezTo>
                    <a:pt x="272" y="63"/>
                    <a:pt x="212" y="1"/>
                    <a:pt x="13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34"/>
            <p:cNvSpPr/>
            <p:nvPr/>
          </p:nvSpPr>
          <p:spPr>
            <a:xfrm>
              <a:off x="2420875" y="1855825"/>
              <a:ext cx="844850" cy="688750"/>
            </a:xfrm>
            <a:custGeom>
              <a:avLst/>
              <a:gdLst/>
              <a:ahLst/>
              <a:cxnLst/>
              <a:rect l="l" t="t" r="r" b="b"/>
              <a:pathLst>
                <a:path w="33794" h="27550" extrusionOk="0">
                  <a:moveTo>
                    <a:pt x="33644" y="0"/>
                  </a:moveTo>
                  <a:cubicBezTo>
                    <a:pt x="33630" y="0"/>
                    <a:pt x="33617" y="2"/>
                    <a:pt x="33603" y="7"/>
                  </a:cubicBezTo>
                  <a:lnTo>
                    <a:pt x="91" y="11438"/>
                  </a:lnTo>
                  <a:cubicBezTo>
                    <a:pt x="36" y="11456"/>
                    <a:pt x="1" y="11507"/>
                    <a:pt x="1" y="11564"/>
                  </a:cubicBezTo>
                  <a:lnTo>
                    <a:pt x="1" y="27416"/>
                  </a:lnTo>
                  <a:cubicBezTo>
                    <a:pt x="0" y="27489"/>
                    <a:pt x="60" y="27549"/>
                    <a:pt x="134" y="27549"/>
                  </a:cubicBezTo>
                  <a:cubicBezTo>
                    <a:pt x="208" y="27549"/>
                    <a:pt x="268" y="27489"/>
                    <a:pt x="268" y="27416"/>
                  </a:cubicBezTo>
                  <a:lnTo>
                    <a:pt x="268" y="11659"/>
                  </a:lnTo>
                  <a:lnTo>
                    <a:pt x="33689" y="259"/>
                  </a:lnTo>
                  <a:cubicBezTo>
                    <a:pt x="33758" y="234"/>
                    <a:pt x="33793" y="159"/>
                    <a:pt x="33770" y="90"/>
                  </a:cubicBezTo>
                  <a:cubicBezTo>
                    <a:pt x="33751" y="35"/>
                    <a:pt x="33699" y="0"/>
                    <a:pt x="3364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34"/>
            <p:cNvSpPr/>
            <p:nvPr/>
          </p:nvSpPr>
          <p:spPr>
            <a:xfrm>
              <a:off x="2177625" y="1492275"/>
              <a:ext cx="1400525" cy="570675"/>
            </a:xfrm>
            <a:custGeom>
              <a:avLst/>
              <a:gdLst/>
              <a:ahLst/>
              <a:cxnLst/>
              <a:rect l="l" t="t" r="r" b="b"/>
              <a:pathLst>
                <a:path w="56021" h="22827" extrusionOk="0">
                  <a:moveTo>
                    <a:pt x="55868" y="1"/>
                  </a:moveTo>
                  <a:cubicBezTo>
                    <a:pt x="55852" y="1"/>
                    <a:pt x="55836" y="4"/>
                    <a:pt x="55820" y="10"/>
                  </a:cubicBezTo>
                  <a:lnTo>
                    <a:pt x="116" y="21684"/>
                  </a:lnTo>
                  <a:cubicBezTo>
                    <a:pt x="13" y="21723"/>
                    <a:pt x="0" y="21863"/>
                    <a:pt x="94" y="21922"/>
                  </a:cubicBezTo>
                  <a:lnTo>
                    <a:pt x="1516" y="22805"/>
                  </a:lnTo>
                  <a:cubicBezTo>
                    <a:pt x="1537" y="22818"/>
                    <a:pt x="1562" y="22826"/>
                    <a:pt x="1587" y="22826"/>
                  </a:cubicBezTo>
                  <a:cubicBezTo>
                    <a:pt x="1721" y="22826"/>
                    <a:pt x="1771" y="22649"/>
                    <a:pt x="1657" y="22579"/>
                  </a:cubicBezTo>
                  <a:lnTo>
                    <a:pt x="462" y="21835"/>
                  </a:lnTo>
                  <a:lnTo>
                    <a:pt x="55918" y="259"/>
                  </a:lnTo>
                  <a:cubicBezTo>
                    <a:pt x="55987" y="232"/>
                    <a:pt x="56021" y="154"/>
                    <a:pt x="55993" y="85"/>
                  </a:cubicBezTo>
                  <a:cubicBezTo>
                    <a:pt x="55973" y="33"/>
                    <a:pt x="55922" y="1"/>
                    <a:pt x="5586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34"/>
            <p:cNvSpPr/>
            <p:nvPr/>
          </p:nvSpPr>
          <p:spPr>
            <a:xfrm>
              <a:off x="2395200" y="2130100"/>
              <a:ext cx="33675" cy="18150"/>
            </a:xfrm>
            <a:custGeom>
              <a:avLst/>
              <a:gdLst/>
              <a:ahLst/>
              <a:cxnLst/>
              <a:rect l="l" t="t" r="r" b="b"/>
              <a:pathLst>
                <a:path w="1347" h="726" extrusionOk="0">
                  <a:moveTo>
                    <a:pt x="153" y="1"/>
                  </a:moveTo>
                  <a:cubicBezTo>
                    <a:pt x="102" y="1"/>
                    <a:pt x="53" y="29"/>
                    <a:pt x="31" y="79"/>
                  </a:cubicBezTo>
                  <a:cubicBezTo>
                    <a:pt x="0" y="145"/>
                    <a:pt x="30" y="225"/>
                    <a:pt x="98" y="256"/>
                  </a:cubicBezTo>
                  <a:lnTo>
                    <a:pt x="1106" y="714"/>
                  </a:lnTo>
                  <a:cubicBezTo>
                    <a:pt x="1123" y="722"/>
                    <a:pt x="1142" y="726"/>
                    <a:pt x="1161" y="726"/>
                  </a:cubicBezTo>
                  <a:cubicBezTo>
                    <a:pt x="1162" y="726"/>
                    <a:pt x="1162" y="726"/>
                    <a:pt x="1163" y="726"/>
                  </a:cubicBezTo>
                  <a:cubicBezTo>
                    <a:pt x="1306" y="726"/>
                    <a:pt x="1347" y="530"/>
                    <a:pt x="1217" y="472"/>
                  </a:cubicBezTo>
                  <a:lnTo>
                    <a:pt x="208" y="13"/>
                  </a:lnTo>
                  <a:cubicBezTo>
                    <a:pt x="190" y="5"/>
                    <a:pt x="171" y="1"/>
                    <a:pt x="15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34"/>
            <p:cNvSpPr/>
            <p:nvPr/>
          </p:nvSpPr>
          <p:spPr>
            <a:xfrm>
              <a:off x="3738400" y="1467475"/>
              <a:ext cx="264200" cy="718975"/>
            </a:xfrm>
            <a:custGeom>
              <a:avLst/>
              <a:gdLst/>
              <a:ahLst/>
              <a:cxnLst/>
              <a:rect l="l" t="t" r="r" b="b"/>
              <a:pathLst>
                <a:path w="10568" h="28759" extrusionOk="0">
                  <a:moveTo>
                    <a:pt x="10301" y="327"/>
                  </a:moveTo>
                  <a:lnTo>
                    <a:pt x="10301" y="26196"/>
                  </a:lnTo>
                  <a:lnTo>
                    <a:pt x="268" y="28458"/>
                  </a:lnTo>
                  <a:lnTo>
                    <a:pt x="268" y="4123"/>
                  </a:lnTo>
                  <a:lnTo>
                    <a:pt x="10301" y="327"/>
                  </a:lnTo>
                  <a:close/>
                  <a:moveTo>
                    <a:pt x="10433" y="0"/>
                  </a:moveTo>
                  <a:cubicBezTo>
                    <a:pt x="10418" y="0"/>
                    <a:pt x="10402" y="3"/>
                    <a:pt x="10387" y="9"/>
                  </a:cubicBezTo>
                  <a:lnTo>
                    <a:pt x="87" y="3905"/>
                  </a:lnTo>
                  <a:cubicBezTo>
                    <a:pt x="35" y="3925"/>
                    <a:pt x="1" y="3976"/>
                    <a:pt x="1" y="4030"/>
                  </a:cubicBezTo>
                  <a:lnTo>
                    <a:pt x="1" y="28625"/>
                  </a:lnTo>
                  <a:cubicBezTo>
                    <a:pt x="1" y="28699"/>
                    <a:pt x="61" y="28759"/>
                    <a:pt x="135" y="28759"/>
                  </a:cubicBezTo>
                  <a:cubicBezTo>
                    <a:pt x="144" y="28759"/>
                    <a:pt x="154" y="28757"/>
                    <a:pt x="163" y="28755"/>
                  </a:cubicBezTo>
                  <a:lnTo>
                    <a:pt x="10463" y="26434"/>
                  </a:lnTo>
                  <a:cubicBezTo>
                    <a:pt x="10525" y="26420"/>
                    <a:pt x="10568" y="26367"/>
                    <a:pt x="10568" y="26304"/>
                  </a:cubicBezTo>
                  <a:lnTo>
                    <a:pt x="10568" y="133"/>
                  </a:lnTo>
                  <a:cubicBezTo>
                    <a:pt x="10568" y="89"/>
                    <a:pt x="10547" y="49"/>
                    <a:pt x="10510" y="24"/>
                  </a:cubicBezTo>
                  <a:cubicBezTo>
                    <a:pt x="10487" y="8"/>
                    <a:pt x="10460" y="0"/>
                    <a:pt x="1043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9370;p34"/>
            <p:cNvSpPr/>
            <p:nvPr/>
          </p:nvSpPr>
          <p:spPr>
            <a:xfrm>
              <a:off x="4084825" y="1326125"/>
              <a:ext cx="323225" cy="788550"/>
            </a:xfrm>
            <a:custGeom>
              <a:avLst/>
              <a:gdLst/>
              <a:ahLst/>
              <a:cxnLst/>
              <a:rect l="l" t="t" r="r" b="b"/>
              <a:pathLst>
                <a:path w="12929" h="31542" extrusionOk="0">
                  <a:moveTo>
                    <a:pt x="12660" y="325"/>
                  </a:moveTo>
                  <a:lnTo>
                    <a:pt x="12660" y="28677"/>
                  </a:lnTo>
                  <a:lnTo>
                    <a:pt x="269" y="31244"/>
                  </a:lnTo>
                  <a:lnTo>
                    <a:pt x="269" y="4787"/>
                  </a:lnTo>
                  <a:lnTo>
                    <a:pt x="12660" y="325"/>
                  </a:lnTo>
                  <a:close/>
                  <a:moveTo>
                    <a:pt x="12796" y="0"/>
                  </a:moveTo>
                  <a:cubicBezTo>
                    <a:pt x="12780" y="0"/>
                    <a:pt x="12765" y="3"/>
                    <a:pt x="12750" y="9"/>
                  </a:cubicBezTo>
                  <a:lnTo>
                    <a:pt x="89" y="4568"/>
                  </a:lnTo>
                  <a:cubicBezTo>
                    <a:pt x="37" y="4586"/>
                    <a:pt x="2" y="4637"/>
                    <a:pt x="2" y="4693"/>
                  </a:cubicBezTo>
                  <a:lnTo>
                    <a:pt x="2" y="31408"/>
                  </a:lnTo>
                  <a:cubicBezTo>
                    <a:pt x="1" y="31482"/>
                    <a:pt x="61" y="31542"/>
                    <a:pt x="135" y="31542"/>
                  </a:cubicBezTo>
                  <a:cubicBezTo>
                    <a:pt x="144" y="31542"/>
                    <a:pt x="153" y="31540"/>
                    <a:pt x="162" y="31538"/>
                  </a:cubicBezTo>
                  <a:lnTo>
                    <a:pt x="12822" y="28915"/>
                  </a:lnTo>
                  <a:cubicBezTo>
                    <a:pt x="12884" y="28904"/>
                    <a:pt x="12929" y="28849"/>
                    <a:pt x="12929" y="28785"/>
                  </a:cubicBezTo>
                  <a:lnTo>
                    <a:pt x="12929" y="134"/>
                  </a:lnTo>
                  <a:cubicBezTo>
                    <a:pt x="12929" y="91"/>
                    <a:pt x="12908" y="49"/>
                    <a:pt x="12871" y="24"/>
                  </a:cubicBezTo>
                  <a:cubicBezTo>
                    <a:pt x="12849" y="9"/>
                    <a:pt x="12822" y="0"/>
                    <a:pt x="1279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34"/>
            <p:cNvSpPr/>
            <p:nvPr/>
          </p:nvSpPr>
          <p:spPr>
            <a:xfrm>
              <a:off x="3774350" y="1512750"/>
              <a:ext cx="228675" cy="666250"/>
            </a:xfrm>
            <a:custGeom>
              <a:avLst/>
              <a:gdLst/>
              <a:ahLst/>
              <a:cxnLst/>
              <a:rect l="l" t="t" r="r" b="b"/>
              <a:pathLst>
                <a:path w="9147" h="26650" extrusionOk="0">
                  <a:moveTo>
                    <a:pt x="8996" y="1"/>
                  </a:moveTo>
                  <a:cubicBezTo>
                    <a:pt x="8982" y="1"/>
                    <a:pt x="8967" y="3"/>
                    <a:pt x="8953" y="8"/>
                  </a:cubicBezTo>
                  <a:lnTo>
                    <a:pt x="92" y="3030"/>
                  </a:lnTo>
                  <a:cubicBezTo>
                    <a:pt x="37" y="3048"/>
                    <a:pt x="1" y="3099"/>
                    <a:pt x="1" y="3156"/>
                  </a:cubicBezTo>
                  <a:lnTo>
                    <a:pt x="1" y="26517"/>
                  </a:lnTo>
                  <a:cubicBezTo>
                    <a:pt x="1" y="26590"/>
                    <a:pt x="61" y="26650"/>
                    <a:pt x="135" y="26650"/>
                  </a:cubicBezTo>
                  <a:cubicBezTo>
                    <a:pt x="209" y="26650"/>
                    <a:pt x="269" y="26590"/>
                    <a:pt x="269" y="26516"/>
                  </a:cubicBezTo>
                  <a:lnTo>
                    <a:pt x="269" y="3251"/>
                  </a:lnTo>
                  <a:lnTo>
                    <a:pt x="9040" y="260"/>
                  </a:lnTo>
                  <a:cubicBezTo>
                    <a:pt x="9109" y="237"/>
                    <a:pt x="9147" y="160"/>
                    <a:pt x="9122" y="91"/>
                  </a:cubicBezTo>
                  <a:cubicBezTo>
                    <a:pt x="9103" y="35"/>
                    <a:pt x="9052" y="1"/>
                    <a:pt x="899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34"/>
            <p:cNvSpPr/>
            <p:nvPr/>
          </p:nvSpPr>
          <p:spPr>
            <a:xfrm>
              <a:off x="3737950" y="1564900"/>
              <a:ext cx="44400" cy="30100"/>
            </a:xfrm>
            <a:custGeom>
              <a:avLst/>
              <a:gdLst/>
              <a:ahLst/>
              <a:cxnLst/>
              <a:rect l="l" t="t" r="r" b="b"/>
              <a:pathLst>
                <a:path w="1776" h="1204" extrusionOk="0">
                  <a:moveTo>
                    <a:pt x="152" y="0"/>
                  </a:moveTo>
                  <a:cubicBezTo>
                    <a:pt x="109" y="0"/>
                    <a:pt x="66" y="21"/>
                    <a:pt x="41" y="60"/>
                  </a:cubicBezTo>
                  <a:cubicBezTo>
                    <a:pt x="0" y="123"/>
                    <a:pt x="17" y="205"/>
                    <a:pt x="80" y="245"/>
                  </a:cubicBezTo>
                  <a:lnTo>
                    <a:pt x="1518" y="1182"/>
                  </a:lnTo>
                  <a:cubicBezTo>
                    <a:pt x="1540" y="1195"/>
                    <a:pt x="1565" y="1203"/>
                    <a:pt x="1591" y="1203"/>
                  </a:cubicBezTo>
                  <a:cubicBezTo>
                    <a:pt x="1724" y="1203"/>
                    <a:pt x="1776" y="1030"/>
                    <a:pt x="1664" y="958"/>
                  </a:cubicBezTo>
                  <a:lnTo>
                    <a:pt x="224" y="21"/>
                  </a:lnTo>
                  <a:cubicBezTo>
                    <a:pt x="202" y="7"/>
                    <a:pt x="177" y="0"/>
                    <a:pt x="15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9373;p34"/>
            <p:cNvSpPr/>
            <p:nvPr/>
          </p:nvSpPr>
          <p:spPr>
            <a:xfrm>
              <a:off x="4084375" y="1374500"/>
              <a:ext cx="324075" cy="97500"/>
            </a:xfrm>
            <a:custGeom>
              <a:avLst/>
              <a:gdLst/>
              <a:ahLst/>
              <a:cxnLst/>
              <a:rect l="l" t="t" r="r" b="b"/>
              <a:pathLst>
                <a:path w="12963" h="3900" extrusionOk="0">
                  <a:moveTo>
                    <a:pt x="12812" y="1"/>
                  </a:moveTo>
                  <a:cubicBezTo>
                    <a:pt x="12798" y="1"/>
                    <a:pt x="12784" y="3"/>
                    <a:pt x="12770" y="8"/>
                  </a:cubicBezTo>
                  <a:lnTo>
                    <a:pt x="2207" y="3622"/>
                  </a:lnTo>
                  <a:lnTo>
                    <a:pt x="213" y="2638"/>
                  </a:lnTo>
                  <a:cubicBezTo>
                    <a:pt x="194" y="2629"/>
                    <a:pt x="174" y="2624"/>
                    <a:pt x="154" y="2624"/>
                  </a:cubicBezTo>
                  <a:cubicBezTo>
                    <a:pt x="104" y="2624"/>
                    <a:pt x="56" y="2652"/>
                    <a:pt x="33" y="2699"/>
                  </a:cubicBezTo>
                  <a:cubicBezTo>
                    <a:pt x="1" y="2766"/>
                    <a:pt x="28" y="2845"/>
                    <a:pt x="94" y="2878"/>
                  </a:cubicBezTo>
                  <a:lnTo>
                    <a:pt x="2139" y="3885"/>
                  </a:lnTo>
                  <a:cubicBezTo>
                    <a:pt x="2157" y="3894"/>
                    <a:pt x="2177" y="3899"/>
                    <a:pt x="2197" y="3899"/>
                  </a:cubicBezTo>
                  <a:cubicBezTo>
                    <a:pt x="2212" y="3899"/>
                    <a:pt x="2226" y="3897"/>
                    <a:pt x="2240" y="3892"/>
                  </a:cubicBezTo>
                  <a:lnTo>
                    <a:pt x="12855" y="260"/>
                  </a:lnTo>
                  <a:cubicBezTo>
                    <a:pt x="12926" y="237"/>
                    <a:pt x="12962" y="160"/>
                    <a:pt x="12939" y="91"/>
                  </a:cubicBezTo>
                  <a:cubicBezTo>
                    <a:pt x="12920" y="35"/>
                    <a:pt x="12868" y="1"/>
                    <a:pt x="1281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9374;p34"/>
            <p:cNvSpPr/>
            <p:nvPr/>
          </p:nvSpPr>
          <p:spPr>
            <a:xfrm>
              <a:off x="4135950" y="1465400"/>
              <a:ext cx="6725" cy="637950"/>
            </a:xfrm>
            <a:custGeom>
              <a:avLst/>
              <a:gdLst/>
              <a:ahLst/>
              <a:cxnLst/>
              <a:rect l="l" t="t" r="r" b="b"/>
              <a:pathLst>
                <a:path w="269" h="25518" extrusionOk="0">
                  <a:moveTo>
                    <a:pt x="134" y="0"/>
                  </a:moveTo>
                  <a:cubicBezTo>
                    <a:pt x="63" y="0"/>
                    <a:pt x="3" y="58"/>
                    <a:pt x="0" y="129"/>
                  </a:cubicBezTo>
                  <a:lnTo>
                    <a:pt x="0" y="25385"/>
                  </a:lnTo>
                  <a:cubicBezTo>
                    <a:pt x="0" y="25458"/>
                    <a:pt x="60" y="25518"/>
                    <a:pt x="134" y="25518"/>
                  </a:cubicBezTo>
                  <a:cubicBezTo>
                    <a:pt x="209" y="25518"/>
                    <a:pt x="269" y="25458"/>
                    <a:pt x="267" y="25384"/>
                  </a:cubicBezTo>
                  <a:lnTo>
                    <a:pt x="267" y="129"/>
                  </a:lnTo>
                  <a:cubicBezTo>
                    <a:pt x="265" y="58"/>
                    <a:pt x="206" y="0"/>
                    <a:pt x="13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34"/>
            <p:cNvSpPr/>
            <p:nvPr/>
          </p:nvSpPr>
          <p:spPr>
            <a:xfrm>
              <a:off x="914275" y="3766400"/>
              <a:ext cx="5904525" cy="1419575"/>
            </a:xfrm>
            <a:custGeom>
              <a:avLst/>
              <a:gdLst/>
              <a:ahLst/>
              <a:cxnLst/>
              <a:rect l="l" t="t" r="r" b="b"/>
              <a:pathLst>
                <a:path w="236181" h="56783" extrusionOk="0">
                  <a:moveTo>
                    <a:pt x="52126" y="1"/>
                  </a:moveTo>
                  <a:cubicBezTo>
                    <a:pt x="52121" y="1"/>
                    <a:pt x="52116" y="1"/>
                    <a:pt x="52111" y="2"/>
                  </a:cubicBezTo>
                  <a:lnTo>
                    <a:pt x="123" y="4114"/>
                  </a:lnTo>
                  <a:cubicBezTo>
                    <a:pt x="54" y="4119"/>
                    <a:pt x="1" y="4177"/>
                    <a:pt x="1" y="4247"/>
                  </a:cubicBezTo>
                  <a:lnTo>
                    <a:pt x="1" y="8269"/>
                  </a:lnTo>
                  <a:cubicBezTo>
                    <a:pt x="1" y="8326"/>
                    <a:pt x="37" y="8377"/>
                    <a:pt x="92" y="8396"/>
                  </a:cubicBezTo>
                  <a:lnTo>
                    <a:pt x="146347" y="56776"/>
                  </a:lnTo>
                  <a:cubicBezTo>
                    <a:pt x="146360" y="56780"/>
                    <a:pt x="146374" y="56782"/>
                    <a:pt x="146388" y="56782"/>
                  </a:cubicBezTo>
                  <a:cubicBezTo>
                    <a:pt x="146406" y="56782"/>
                    <a:pt x="146426" y="56778"/>
                    <a:pt x="146443" y="56771"/>
                  </a:cubicBezTo>
                  <a:lnTo>
                    <a:pt x="236099" y="17280"/>
                  </a:lnTo>
                  <a:cubicBezTo>
                    <a:pt x="236148" y="17259"/>
                    <a:pt x="236179" y="17211"/>
                    <a:pt x="236180" y="17158"/>
                  </a:cubicBezTo>
                  <a:lnTo>
                    <a:pt x="236180" y="12141"/>
                  </a:lnTo>
                  <a:cubicBezTo>
                    <a:pt x="236179" y="12070"/>
                    <a:pt x="236127" y="12013"/>
                    <a:pt x="236058" y="12008"/>
                  </a:cubicBezTo>
                  <a:lnTo>
                    <a:pt x="209715" y="9777"/>
                  </a:lnTo>
                  <a:cubicBezTo>
                    <a:pt x="209710" y="9776"/>
                    <a:pt x="209705" y="9776"/>
                    <a:pt x="209700" y="9776"/>
                  </a:cubicBezTo>
                  <a:cubicBezTo>
                    <a:pt x="209632" y="9776"/>
                    <a:pt x="209575" y="9829"/>
                    <a:pt x="209571" y="9898"/>
                  </a:cubicBezTo>
                  <a:cubicBezTo>
                    <a:pt x="209564" y="9972"/>
                    <a:pt x="209619" y="10036"/>
                    <a:pt x="209693" y="10043"/>
                  </a:cubicBezTo>
                  <a:lnTo>
                    <a:pt x="235912" y="12263"/>
                  </a:lnTo>
                  <a:lnTo>
                    <a:pt x="235912" y="17072"/>
                  </a:lnTo>
                  <a:lnTo>
                    <a:pt x="146382" y="56505"/>
                  </a:lnTo>
                  <a:lnTo>
                    <a:pt x="267" y="8172"/>
                  </a:lnTo>
                  <a:lnTo>
                    <a:pt x="267" y="4371"/>
                  </a:lnTo>
                  <a:lnTo>
                    <a:pt x="52132" y="267"/>
                  </a:lnTo>
                  <a:cubicBezTo>
                    <a:pt x="52205" y="261"/>
                    <a:pt x="52260" y="197"/>
                    <a:pt x="52255" y="124"/>
                  </a:cubicBezTo>
                  <a:cubicBezTo>
                    <a:pt x="52250" y="55"/>
                    <a:pt x="52189" y="1"/>
                    <a:pt x="5212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34"/>
            <p:cNvSpPr/>
            <p:nvPr/>
          </p:nvSpPr>
          <p:spPr>
            <a:xfrm>
              <a:off x="913975" y="3869275"/>
              <a:ext cx="5905250" cy="1074750"/>
            </a:xfrm>
            <a:custGeom>
              <a:avLst/>
              <a:gdLst/>
              <a:ahLst/>
              <a:cxnLst/>
              <a:rect l="l" t="t" r="r" b="b"/>
              <a:pathLst>
                <a:path w="236210" h="42990" extrusionOk="0">
                  <a:moveTo>
                    <a:pt x="149" y="0"/>
                  </a:moveTo>
                  <a:cubicBezTo>
                    <a:pt x="91" y="0"/>
                    <a:pt x="38" y="38"/>
                    <a:pt x="22" y="96"/>
                  </a:cubicBezTo>
                  <a:cubicBezTo>
                    <a:pt x="1" y="165"/>
                    <a:pt x="40" y="239"/>
                    <a:pt x="108" y="261"/>
                  </a:cubicBezTo>
                  <a:lnTo>
                    <a:pt x="146363" y="42984"/>
                  </a:lnTo>
                  <a:cubicBezTo>
                    <a:pt x="146376" y="42988"/>
                    <a:pt x="146387" y="42989"/>
                    <a:pt x="146400" y="42989"/>
                  </a:cubicBezTo>
                  <a:cubicBezTo>
                    <a:pt x="146417" y="42989"/>
                    <a:pt x="146433" y="42987"/>
                    <a:pt x="146450" y="42980"/>
                  </a:cubicBezTo>
                  <a:lnTo>
                    <a:pt x="236106" y="8149"/>
                  </a:lnTo>
                  <a:cubicBezTo>
                    <a:pt x="236175" y="8123"/>
                    <a:pt x="236209" y="8045"/>
                    <a:pt x="236183" y="7976"/>
                  </a:cubicBezTo>
                  <a:cubicBezTo>
                    <a:pt x="236161" y="7924"/>
                    <a:pt x="236111" y="7892"/>
                    <a:pt x="236058" y="7892"/>
                  </a:cubicBezTo>
                  <a:cubicBezTo>
                    <a:pt x="236042" y="7892"/>
                    <a:pt x="236026" y="7895"/>
                    <a:pt x="236010" y="7901"/>
                  </a:cubicBezTo>
                  <a:lnTo>
                    <a:pt x="146395" y="42715"/>
                  </a:lnTo>
                  <a:lnTo>
                    <a:pt x="183" y="4"/>
                  </a:lnTo>
                  <a:cubicBezTo>
                    <a:pt x="172" y="2"/>
                    <a:pt x="160" y="0"/>
                    <a:pt x="14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34"/>
            <p:cNvSpPr/>
            <p:nvPr/>
          </p:nvSpPr>
          <p:spPr>
            <a:xfrm>
              <a:off x="4570550" y="4937200"/>
              <a:ext cx="6850" cy="248775"/>
            </a:xfrm>
            <a:custGeom>
              <a:avLst/>
              <a:gdLst/>
              <a:ahLst/>
              <a:cxnLst/>
              <a:rect l="l" t="t" r="r" b="b"/>
              <a:pathLst>
                <a:path w="274" h="9951" extrusionOk="0">
                  <a:moveTo>
                    <a:pt x="137" y="0"/>
                  </a:moveTo>
                  <a:cubicBezTo>
                    <a:pt x="62" y="0"/>
                    <a:pt x="1" y="63"/>
                    <a:pt x="3" y="138"/>
                  </a:cubicBezTo>
                  <a:lnTo>
                    <a:pt x="3" y="9816"/>
                  </a:lnTo>
                  <a:cubicBezTo>
                    <a:pt x="4" y="9890"/>
                    <a:pt x="63" y="9950"/>
                    <a:pt x="137" y="9950"/>
                  </a:cubicBezTo>
                  <a:cubicBezTo>
                    <a:pt x="210" y="9950"/>
                    <a:pt x="270" y="9890"/>
                    <a:pt x="271" y="9818"/>
                  </a:cubicBezTo>
                  <a:lnTo>
                    <a:pt x="271" y="138"/>
                  </a:lnTo>
                  <a:cubicBezTo>
                    <a:pt x="274" y="63"/>
                    <a:pt x="213" y="0"/>
                    <a:pt x="1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34"/>
            <p:cNvSpPr/>
            <p:nvPr/>
          </p:nvSpPr>
          <p:spPr>
            <a:xfrm>
              <a:off x="6155200" y="1205075"/>
              <a:ext cx="3375" cy="3489925"/>
            </a:xfrm>
            <a:custGeom>
              <a:avLst/>
              <a:gdLst/>
              <a:ahLst/>
              <a:cxnLst/>
              <a:rect l="l" t="t" r="r" b="b"/>
              <a:pathLst>
                <a:path w="135" h="139597" extrusionOk="0">
                  <a:moveTo>
                    <a:pt x="67" y="1"/>
                  </a:moveTo>
                  <a:cubicBezTo>
                    <a:pt x="35" y="1"/>
                    <a:pt x="2" y="22"/>
                    <a:pt x="0" y="65"/>
                  </a:cubicBezTo>
                  <a:lnTo>
                    <a:pt x="0" y="139530"/>
                  </a:lnTo>
                  <a:cubicBezTo>
                    <a:pt x="0" y="139567"/>
                    <a:pt x="30" y="139597"/>
                    <a:pt x="68" y="139597"/>
                  </a:cubicBezTo>
                  <a:cubicBezTo>
                    <a:pt x="104" y="139597"/>
                    <a:pt x="134" y="139567"/>
                    <a:pt x="134" y="139530"/>
                  </a:cubicBezTo>
                  <a:lnTo>
                    <a:pt x="134" y="65"/>
                  </a:lnTo>
                  <a:cubicBezTo>
                    <a:pt x="132" y="22"/>
                    <a:pt x="100" y="1"/>
                    <a:pt x="6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34"/>
            <p:cNvSpPr/>
            <p:nvPr/>
          </p:nvSpPr>
          <p:spPr>
            <a:xfrm>
              <a:off x="6155125" y="4012450"/>
              <a:ext cx="754400" cy="66775"/>
            </a:xfrm>
            <a:custGeom>
              <a:avLst/>
              <a:gdLst/>
              <a:ahLst/>
              <a:cxnLst/>
              <a:rect l="l" t="t" r="r" b="b"/>
              <a:pathLst>
                <a:path w="30176" h="2671" extrusionOk="0">
                  <a:moveTo>
                    <a:pt x="65" y="1"/>
                  </a:moveTo>
                  <a:cubicBezTo>
                    <a:pt x="32" y="1"/>
                    <a:pt x="4" y="27"/>
                    <a:pt x="3" y="63"/>
                  </a:cubicBezTo>
                  <a:cubicBezTo>
                    <a:pt x="1" y="99"/>
                    <a:pt x="28" y="132"/>
                    <a:pt x="64" y="134"/>
                  </a:cubicBezTo>
                  <a:lnTo>
                    <a:pt x="30077" y="2671"/>
                  </a:lnTo>
                  <a:lnTo>
                    <a:pt x="30084" y="2671"/>
                  </a:lnTo>
                  <a:cubicBezTo>
                    <a:pt x="30084" y="2671"/>
                    <a:pt x="30085" y="2671"/>
                    <a:pt x="30086" y="2671"/>
                  </a:cubicBezTo>
                  <a:cubicBezTo>
                    <a:pt x="30171" y="2671"/>
                    <a:pt x="30175" y="2543"/>
                    <a:pt x="30089" y="2538"/>
                  </a:cubicBezTo>
                  <a:lnTo>
                    <a:pt x="76" y="2"/>
                  </a:lnTo>
                  <a:cubicBezTo>
                    <a:pt x="73" y="1"/>
                    <a:pt x="69" y="1"/>
                    <a:pt x="6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34"/>
            <p:cNvSpPr/>
            <p:nvPr/>
          </p:nvSpPr>
          <p:spPr>
            <a:xfrm>
              <a:off x="6813725" y="3986350"/>
              <a:ext cx="3375" cy="306225"/>
            </a:xfrm>
            <a:custGeom>
              <a:avLst/>
              <a:gdLst/>
              <a:ahLst/>
              <a:cxnLst/>
              <a:rect l="l" t="t" r="r" b="b"/>
              <a:pathLst>
                <a:path w="135" h="12249" extrusionOk="0">
                  <a:moveTo>
                    <a:pt x="67" y="0"/>
                  </a:moveTo>
                  <a:cubicBezTo>
                    <a:pt x="34" y="0"/>
                    <a:pt x="0" y="23"/>
                    <a:pt x="0" y="67"/>
                  </a:cubicBezTo>
                  <a:lnTo>
                    <a:pt x="0" y="12182"/>
                  </a:lnTo>
                  <a:cubicBezTo>
                    <a:pt x="0" y="12219"/>
                    <a:pt x="30" y="12249"/>
                    <a:pt x="68" y="12249"/>
                  </a:cubicBezTo>
                  <a:cubicBezTo>
                    <a:pt x="105" y="12249"/>
                    <a:pt x="134" y="12219"/>
                    <a:pt x="134" y="12182"/>
                  </a:cubicBezTo>
                  <a:lnTo>
                    <a:pt x="134" y="67"/>
                  </a:lnTo>
                  <a:cubicBezTo>
                    <a:pt x="134" y="23"/>
                    <a:pt x="101" y="0"/>
                    <a:pt x="6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34"/>
            <p:cNvSpPr/>
            <p:nvPr/>
          </p:nvSpPr>
          <p:spPr>
            <a:xfrm>
              <a:off x="4109200" y="4031725"/>
              <a:ext cx="2800500" cy="1090425"/>
            </a:xfrm>
            <a:custGeom>
              <a:avLst/>
              <a:gdLst/>
              <a:ahLst/>
              <a:cxnLst/>
              <a:rect l="l" t="t" r="r" b="b"/>
              <a:pathLst>
                <a:path w="112020" h="43617" extrusionOk="0">
                  <a:moveTo>
                    <a:pt x="111924" y="1"/>
                  </a:moveTo>
                  <a:cubicBezTo>
                    <a:pt x="111915" y="1"/>
                    <a:pt x="111906" y="3"/>
                    <a:pt x="111897" y="6"/>
                  </a:cubicBezTo>
                  <a:lnTo>
                    <a:pt x="68" y="43488"/>
                  </a:lnTo>
                  <a:cubicBezTo>
                    <a:pt x="1" y="43515"/>
                    <a:pt x="19" y="43616"/>
                    <a:pt x="93" y="43617"/>
                  </a:cubicBezTo>
                  <a:cubicBezTo>
                    <a:pt x="101" y="43617"/>
                    <a:pt x="109" y="43614"/>
                    <a:pt x="116" y="43612"/>
                  </a:cubicBezTo>
                  <a:lnTo>
                    <a:pt x="111945" y="131"/>
                  </a:lnTo>
                  <a:cubicBezTo>
                    <a:pt x="112019" y="102"/>
                    <a:pt x="111989" y="1"/>
                    <a:pt x="11192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34"/>
            <p:cNvSpPr/>
            <p:nvPr/>
          </p:nvSpPr>
          <p:spPr>
            <a:xfrm>
              <a:off x="4109175" y="4153525"/>
              <a:ext cx="2799950" cy="1234400"/>
            </a:xfrm>
            <a:custGeom>
              <a:avLst/>
              <a:gdLst/>
              <a:ahLst/>
              <a:cxnLst/>
              <a:rect l="l" t="t" r="r" b="b"/>
              <a:pathLst>
                <a:path w="111998" h="49376" extrusionOk="0">
                  <a:moveTo>
                    <a:pt x="111922" y="1"/>
                  </a:moveTo>
                  <a:cubicBezTo>
                    <a:pt x="111913" y="1"/>
                    <a:pt x="111903" y="3"/>
                    <a:pt x="111894" y="7"/>
                  </a:cubicBezTo>
                  <a:lnTo>
                    <a:pt x="67" y="49248"/>
                  </a:lnTo>
                  <a:cubicBezTo>
                    <a:pt x="0" y="49277"/>
                    <a:pt x="21" y="49376"/>
                    <a:pt x="94" y="49376"/>
                  </a:cubicBezTo>
                  <a:cubicBezTo>
                    <a:pt x="103" y="49376"/>
                    <a:pt x="112" y="49373"/>
                    <a:pt x="121" y="49369"/>
                  </a:cubicBezTo>
                  <a:lnTo>
                    <a:pt x="111949" y="129"/>
                  </a:lnTo>
                  <a:cubicBezTo>
                    <a:pt x="111983" y="114"/>
                    <a:pt x="111997" y="75"/>
                    <a:pt x="111983" y="41"/>
                  </a:cubicBezTo>
                  <a:cubicBezTo>
                    <a:pt x="111972" y="16"/>
                    <a:pt x="111948" y="1"/>
                    <a:pt x="11192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34"/>
            <p:cNvSpPr/>
            <p:nvPr/>
          </p:nvSpPr>
          <p:spPr>
            <a:xfrm>
              <a:off x="709950" y="3810775"/>
              <a:ext cx="4329750" cy="1266975"/>
            </a:xfrm>
            <a:custGeom>
              <a:avLst/>
              <a:gdLst/>
              <a:ahLst/>
              <a:cxnLst/>
              <a:rect l="l" t="t" r="r" b="b"/>
              <a:pathLst>
                <a:path w="173190" h="50679" extrusionOk="0">
                  <a:moveTo>
                    <a:pt x="75" y="0"/>
                  </a:moveTo>
                  <a:cubicBezTo>
                    <a:pt x="47" y="0"/>
                    <a:pt x="20" y="20"/>
                    <a:pt x="11" y="49"/>
                  </a:cubicBezTo>
                  <a:cubicBezTo>
                    <a:pt x="0" y="84"/>
                    <a:pt x="21" y="122"/>
                    <a:pt x="57" y="132"/>
                  </a:cubicBezTo>
                  <a:lnTo>
                    <a:pt x="173080" y="50676"/>
                  </a:lnTo>
                  <a:cubicBezTo>
                    <a:pt x="173087" y="50677"/>
                    <a:pt x="173093" y="50677"/>
                    <a:pt x="173100" y="50678"/>
                  </a:cubicBezTo>
                  <a:lnTo>
                    <a:pt x="173100" y="50677"/>
                  </a:lnTo>
                  <a:cubicBezTo>
                    <a:pt x="173174" y="50675"/>
                    <a:pt x="173190" y="50569"/>
                    <a:pt x="173118" y="50547"/>
                  </a:cubicBezTo>
                  <a:lnTo>
                    <a:pt x="94" y="3"/>
                  </a:lnTo>
                  <a:cubicBezTo>
                    <a:pt x="88" y="1"/>
                    <a:pt x="82" y="0"/>
                    <a:pt x="7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34"/>
            <p:cNvSpPr/>
            <p:nvPr/>
          </p:nvSpPr>
          <p:spPr>
            <a:xfrm>
              <a:off x="728100" y="3909400"/>
              <a:ext cx="4282675" cy="1418600"/>
            </a:xfrm>
            <a:custGeom>
              <a:avLst/>
              <a:gdLst/>
              <a:ahLst/>
              <a:cxnLst/>
              <a:rect l="l" t="t" r="r" b="b"/>
              <a:pathLst>
                <a:path w="171307" h="56744" extrusionOk="0">
                  <a:moveTo>
                    <a:pt x="78" y="0"/>
                  </a:moveTo>
                  <a:cubicBezTo>
                    <a:pt x="49" y="0"/>
                    <a:pt x="23" y="18"/>
                    <a:pt x="12" y="46"/>
                  </a:cubicBezTo>
                  <a:cubicBezTo>
                    <a:pt x="0" y="81"/>
                    <a:pt x="20" y="119"/>
                    <a:pt x="55" y="130"/>
                  </a:cubicBezTo>
                  <a:lnTo>
                    <a:pt x="171193" y="56741"/>
                  </a:lnTo>
                  <a:cubicBezTo>
                    <a:pt x="171200" y="56742"/>
                    <a:pt x="171208" y="56743"/>
                    <a:pt x="171214" y="56743"/>
                  </a:cubicBezTo>
                  <a:cubicBezTo>
                    <a:pt x="171290" y="56742"/>
                    <a:pt x="171307" y="56637"/>
                    <a:pt x="171235" y="56613"/>
                  </a:cubicBezTo>
                  <a:lnTo>
                    <a:pt x="97" y="3"/>
                  </a:lnTo>
                  <a:cubicBezTo>
                    <a:pt x="90" y="1"/>
                    <a:pt x="84" y="0"/>
                    <a:pt x="7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34"/>
            <p:cNvSpPr/>
            <p:nvPr/>
          </p:nvSpPr>
          <p:spPr>
            <a:xfrm>
              <a:off x="1136500" y="3787350"/>
              <a:ext cx="3647975" cy="913050"/>
            </a:xfrm>
            <a:custGeom>
              <a:avLst/>
              <a:gdLst/>
              <a:ahLst/>
              <a:cxnLst/>
              <a:rect l="l" t="t" r="r" b="b"/>
              <a:pathLst>
                <a:path w="145919" h="36522" extrusionOk="0">
                  <a:moveTo>
                    <a:pt x="95" y="1"/>
                  </a:moveTo>
                  <a:cubicBezTo>
                    <a:pt x="23" y="1"/>
                    <a:pt x="1" y="114"/>
                    <a:pt x="80" y="133"/>
                  </a:cubicBezTo>
                  <a:lnTo>
                    <a:pt x="145811" y="36519"/>
                  </a:lnTo>
                  <a:cubicBezTo>
                    <a:pt x="145816" y="36521"/>
                    <a:pt x="145821" y="36522"/>
                    <a:pt x="145826" y="36522"/>
                  </a:cubicBezTo>
                  <a:lnTo>
                    <a:pt x="145826" y="36521"/>
                  </a:lnTo>
                  <a:cubicBezTo>
                    <a:pt x="145906" y="36521"/>
                    <a:pt x="145919" y="36409"/>
                    <a:pt x="145843" y="36389"/>
                  </a:cubicBezTo>
                  <a:lnTo>
                    <a:pt x="113" y="3"/>
                  </a:lnTo>
                  <a:cubicBezTo>
                    <a:pt x="106" y="1"/>
                    <a:pt x="100" y="1"/>
                    <a:pt x="9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34"/>
            <p:cNvSpPr/>
            <p:nvPr/>
          </p:nvSpPr>
          <p:spPr>
            <a:xfrm>
              <a:off x="3864200" y="4344400"/>
              <a:ext cx="680725" cy="176475"/>
            </a:xfrm>
            <a:custGeom>
              <a:avLst/>
              <a:gdLst/>
              <a:ahLst/>
              <a:cxnLst/>
              <a:rect l="l" t="t" r="r" b="b"/>
              <a:pathLst>
                <a:path w="27229" h="7059" extrusionOk="0">
                  <a:moveTo>
                    <a:pt x="27158" y="1"/>
                  </a:moveTo>
                  <a:cubicBezTo>
                    <a:pt x="27152" y="1"/>
                    <a:pt x="27146" y="2"/>
                    <a:pt x="27139" y="4"/>
                  </a:cubicBezTo>
                  <a:lnTo>
                    <a:pt x="76" y="6927"/>
                  </a:lnTo>
                  <a:cubicBezTo>
                    <a:pt x="0" y="6946"/>
                    <a:pt x="15" y="7058"/>
                    <a:pt x="93" y="7058"/>
                  </a:cubicBezTo>
                  <a:cubicBezTo>
                    <a:pt x="98" y="7058"/>
                    <a:pt x="103" y="7058"/>
                    <a:pt x="110" y="7057"/>
                  </a:cubicBezTo>
                  <a:lnTo>
                    <a:pt x="27172" y="133"/>
                  </a:lnTo>
                  <a:cubicBezTo>
                    <a:pt x="27208" y="124"/>
                    <a:pt x="27229" y="87"/>
                    <a:pt x="27220" y="52"/>
                  </a:cubicBezTo>
                  <a:cubicBezTo>
                    <a:pt x="27214" y="21"/>
                    <a:pt x="27187" y="1"/>
                    <a:pt x="2715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9387;p34"/>
            <p:cNvSpPr/>
            <p:nvPr/>
          </p:nvSpPr>
          <p:spPr>
            <a:xfrm>
              <a:off x="2697125" y="4081950"/>
              <a:ext cx="2087375" cy="467000"/>
            </a:xfrm>
            <a:custGeom>
              <a:avLst/>
              <a:gdLst/>
              <a:ahLst/>
              <a:cxnLst/>
              <a:rect l="l" t="t" r="r" b="b"/>
              <a:pathLst>
                <a:path w="83495" h="18680" extrusionOk="0">
                  <a:moveTo>
                    <a:pt x="93" y="0"/>
                  </a:moveTo>
                  <a:cubicBezTo>
                    <a:pt x="19" y="0"/>
                    <a:pt x="0" y="116"/>
                    <a:pt x="83" y="133"/>
                  </a:cubicBezTo>
                  <a:lnTo>
                    <a:pt x="83387" y="18677"/>
                  </a:lnTo>
                  <a:cubicBezTo>
                    <a:pt x="83392" y="18678"/>
                    <a:pt x="83397" y="18678"/>
                    <a:pt x="83401" y="18679"/>
                  </a:cubicBezTo>
                  <a:cubicBezTo>
                    <a:pt x="83482" y="18679"/>
                    <a:pt x="83495" y="18564"/>
                    <a:pt x="83417" y="18547"/>
                  </a:cubicBezTo>
                  <a:lnTo>
                    <a:pt x="112" y="3"/>
                  </a:lnTo>
                  <a:cubicBezTo>
                    <a:pt x="105" y="1"/>
                    <a:pt x="99" y="0"/>
                    <a:pt x="9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9388;p34"/>
            <p:cNvSpPr/>
            <p:nvPr/>
          </p:nvSpPr>
          <p:spPr>
            <a:xfrm>
              <a:off x="3295900" y="4164175"/>
              <a:ext cx="3350" cy="202525"/>
            </a:xfrm>
            <a:custGeom>
              <a:avLst/>
              <a:gdLst/>
              <a:ahLst/>
              <a:cxnLst/>
              <a:rect l="l" t="t" r="r" b="b"/>
              <a:pathLst>
                <a:path w="134" h="8101" extrusionOk="0">
                  <a:moveTo>
                    <a:pt x="67" y="0"/>
                  </a:moveTo>
                  <a:cubicBezTo>
                    <a:pt x="34" y="0"/>
                    <a:pt x="2" y="22"/>
                    <a:pt x="0" y="64"/>
                  </a:cubicBezTo>
                  <a:lnTo>
                    <a:pt x="0" y="8034"/>
                  </a:lnTo>
                  <a:cubicBezTo>
                    <a:pt x="0" y="8071"/>
                    <a:pt x="30" y="8101"/>
                    <a:pt x="67" y="8101"/>
                  </a:cubicBezTo>
                  <a:cubicBezTo>
                    <a:pt x="103" y="8101"/>
                    <a:pt x="133" y="8071"/>
                    <a:pt x="133" y="8034"/>
                  </a:cubicBezTo>
                  <a:lnTo>
                    <a:pt x="133" y="64"/>
                  </a:lnTo>
                  <a:cubicBezTo>
                    <a:pt x="131" y="22"/>
                    <a:pt x="99" y="0"/>
                    <a:pt x="6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34"/>
            <p:cNvSpPr/>
            <p:nvPr/>
          </p:nvSpPr>
          <p:spPr>
            <a:xfrm>
              <a:off x="3205825" y="4215050"/>
              <a:ext cx="93550" cy="16775"/>
            </a:xfrm>
            <a:custGeom>
              <a:avLst/>
              <a:gdLst/>
              <a:ahLst/>
              <a:cxnLst/>
              <a:rect l="l" t="t" r="r" b="b"/>
              <a:pathLst>
                <a:path w="3742" h="671" extrusionOk="0">
                  <a:moveTo>
                    <a:pt x="3671" y="1"/>
                  </a:moveTo>
                  <a:cubicBezTo>
                    <a:pt x="3667" y="1"/>
                    <a:pt x="3663" y="1"/>
                    <a:pt x="3659" y="2"/>
                  </a:cubicBezTo>
                  <a:lnTo>
                    <a:pt x="83" y="538"/>
                  </a:lnTo>
                  <a:cubicBezTo>
                    <a:pt x="1" y="551"/>
                    <a:pt x="10" y="670"/>
                    <a:pt x="92" y="671"/>
                  </a:cubicBezTo>
                  <a:lnTo>
                    <a:pt x="102" y="671"/>
                  </a:lnTo>
                  <a:lnTo>
                    <a:pt x="3680" y="135"/>
                  </a:lnTo>
                  <a:cubicBezTo>
                    <a:pt x="3717" y="130"/>
                    <a:pt x="3741" y="96"/>
                    <a:pt x="3736" y="59"/>
                  </a:cubicBezTo>
                  <a:cubicBezTo>
                    <a:pt x="3731" y="25"/>
                    <a:pt x="3704" y="1"/>
                    <a:pt x="367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34"/>
            <p:cNvSpPr/>
            <p:nvPr/>
          </p:nvSpPr>
          <p:spPr>
            <a:xfrm>
              <a:off x="3205825" y="4326350"/>
              <a:ext cx="93575" cy="21450"/>
            </a:xfrm>
            <a:custGeom>
              <a:avLst/>
              <a:gdLst/>
              <a:ahLst/>
              <a:cxnLst/>
              <a:rect l="l" t="t" r="r" b="b"/>
              <a:pathLst>
                <a:path w="3743" h="858" extrusionOk="0">
                  <a:moveTo>
                    <a:pt x="3671" y="1"/>
                  </a:moveTo>
                  <a:cubicBezTo>
                    <a:pt x="3666" y="1"/>
                    <a:pt x="3661" y="1"/>
                    <a:pt x="3657" y="2"/>
                  </a:cubicBezTo>
                  <a:lnTo>
                    <a:pt x="79" y="725"/>
                  </a:lnTo>
                  <a:cubicBezTo>
                    <a:pt x="1" y="742"/>
                    <a:pt x="12" y="856"/>
                    <a:pt x="92" y="858"/>
                  </a:cubicBezTo>
                  <a:cubicBezTo>
                    <a:pt x="97" y="858"/>
                    <a:pt x="101" y="856"/>
                    <a:pt x="106" y="855"/>
                  </a:cubicBezTo>
                  <a:lnTo>
                    <a:pt x="3683" y="133"/>
                  </a:lnTo>
                  <a:cubicBezTo>
                    <a:pt x="3719" y="126"/>
                    <a:pt x="3743" y="91"/>
                    <a:pt x="3735" y="54"/>
                  </a:cubicBezTo>
                  <a:cubicBezTo>
                    <a:pt x="3729" y="23"/>
                    <a:pt x="3702" y="1"/>
                    <a:pt x="367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34"/>
            <p:cNvSpPr/>
            <p:nvPr/>
          </p:nvSpPr>
          <p:spPr>
            <a:xfrm>
              <a:off x="3864200" y="4363375"/>
              <a:ext cx="101250" cy="20375"/>
            </a:xfrm>
            <a:custGeom>
              <a:avLst/>
              <a:gdLst/>
              <a:ahLst/>
              <a:cxnLst/>
              <a:rect l="l" t="t" r="r" b="b"/>
              <a:pathLst>
                <a:path w="4050" h="815" extrusionOk="0">
                  <a:moveTo>
                    <a:pt x="3976" y="0"/>
                  </a:moveTo>
                  <a:cubicBezTo>
                    <a:pt x="3973" y="0"/>
                    <a:pt x="3969" y="1"/>
                    <a:pt x="3965" y="1"/>
                  </a:cubicBezTo>
                  <a:lnTo>
                    <a:pt x="81" y="682"/>
                  </a:lnTo>
                  <a:cubicBezTo>
                    <a:pt x="0" y="696"/>
                    <a:pt x="11" y="815"/>
                    <a:pt x="93" y="815"/>
                  </a:cubicBezTo>
                  <a:cubicBezTo>
                    <a:pt x="97" y="815"/>
                    <a:pt x="101" y="813"/>
                    <a:pt x="104" y="813"/>
                  </a:cubicBezTo>
                  <a:lnTo>
                    <a:pt x="3988" y="133"/>
                  </a:lnTo>
                  <a:cubicBezTo>
                    <a:pt x="4025" y="126"/>
                    <a:pt x="4049" y="91"/>
                    <a:pt x="4043" y="55"/>
                  </a:cubicBezTo>
                  <a:cubicBezTo>
                    <a:pt x="4036" y="23"/>
                    <a:pt x="4008" y="0"/>
                    <a:pt x="397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34"/>
            <p:cNvSpPr/>
            <p:nvPr/>
          </p:nvSpPr>
          <p:spPr>
            <a:xfrm>
              <a:off x="4572300" y="4743900"/>
              <a:ext cx="3350" cy="732325"/>
            </a:xfrm>
            <a:custGeom>
              <a:avLst/>
              <a:gdLst/>
              <a:ahLst/>
              <a:cxnLst/>
              <a:rect l="l" t="t" r="r" b="b"/>
              <a:pathLst>
                <a:path w="134" h="29293" extrusionOk="0">
                  <a:moveTo>
                    <a:pt x="67" y="0"/>
                  </a:moveTo>
                  <a:cubicBezTo>
                    <a:pt x="35" y="0"/>
                    <a:pt x="3" y="21"/>
                    <a:pt x="1" y="64"/>
                  </a:cubicBezTo>
                  <a:lnTo>
                    <a:pt x="1" y="29227"/>
                  </a:lnTo>
                  <a:cubicBezTo>
                    <a:pt x="1" y="29263"/>
                    <a:pt x="31" y="29293"/>
                    <a:pt x="67" y="29293"/>
                  </a:cubicBezTo>
                  <a:cubicBezTo>
                    <a:pt x="104" y="29293"/>
                    <a:pt x="134" y="29263"/>
                    <a:pt x="134" y="29227"/>
                  </a:cubicBezTo>
                  <a:lnTo>
                    <a:pt x="134" y="64"/>
                  </a:lnTo>
                  <a:cubicBezTo>
                    <a:pt x="132" y="21"/>
                    <a:pt x="99" y="0"/>
                    <a:pt x="6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9393;p34"/>
            <p:cNvSpPr/>
            <p:nvPr/>
          </p:nvSpPr>
          <p:spPr>
            <a:xfrm>
              <a:off x="4532425" y="2749250"/>
              <a:ext cx="2227200" cy="315425"/>
            </a:xfrm>
            <a:custGeom>
              <a:avLst/>
              <a:gdLst/>
              <a:ahLst/>
              <a:cxnLst/>
              <a:rect l="l" t="t" r="r" b="b"/>
              <a:pathLst>
                <a:path w="89088" h="12617" extrusionOk="0">
                  <a:moveTo>
                    <a:pt x="91" y="0"/>
                  </a:moveTo>
                  <a:cubicBezTo>
                    <a:pt x="13" y="0"/>
                    <a:pt x="0" y="122"/>
                    <a:pt x="85" y="134"/>
                  </a:cubicBezTo>
                  <a:lnTo>
                    <a:pt x="88985" y="12617"/>
                  </a:lnTo>
                  <a:lnTo>
                    <a:pt x="88996" y="12617"/>
                  </a:lnTo>
                  <a:cubicBezTo>
                    <a:pt x="88996" y="12617"/>
                    <a:pt x="88996" y="12617"/>
                    <a:pt x="88997" y="12617"/>
                  </a:cubicBezTo>
                  <a:cubicBezTo>
                    <a:pt x="89080" y="12617"/>
                    <a:pt x="89088" y="12493"/>
                    <a:pt x="89005" y="12483"/>
                  </a:cubicBezTo>
                  <a:lnTo>
                    <a:pt x="103" y="1"/>
                  </a:lnTo>
                  <a:cubicBezTo>
                    <a:pt x="99" y="1"/>
                    <a:pt x="95" y="0"/>
                    <a:pt x="9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34"/>
            <p:cNvSpPr/>
            <p:nvPr/>
          </p:nvSpPr>
          <p:spPr>
            <a:xfrm>
              <a:off x="4532450" y="3474175"/>
              <a:ext cx="2115950" cy="137300"/>
            </a:xfrm>
            <a:custGeom>
              <a:avLst/>
              <a:gdLst/>
              <a:ahLst/>
              <a:cxnLst/>
              <a:rect l="l" t="t" r="r" b="b"/>
              <a:pathLst>
                <a:path w="84638" h="5492" extrusionOk="0">
                  <a:moveTo>
                    <a:pt x="84564" y="0"/>
                  </a:moveTo>
                  <a:lnTo>
                    <a:pt x="88" y="5357"/>
                  </a:lnTo>
                  <a:cubicBezTo>
                    <a:pt x="0" y="5361"/>
                    <a:pt x="3" y="5492"/>
                    <a:pt x="89" y="5492"/>
                  </a:cubicBezTo>
                  <a:cubicBezTo>
                    <a:pt x="90" y="5492"/>
                    <a:pt x="91" y="5491"/>
                    <a:pt x="92" y="5491"/>
                  </a:cubicBezTo>
                  <a:lnTo>
                    <a:pt x="97" y="5491"/>
                  </a:lnTo>
                  <a:lnTo>
                    <a:pt x="84573" y="134"/>
                  </a:lnTo>
                  <a:cubicBezTo>
                    <a:pt x="84610" y="132"/>
                    <a:pt x="84637" y="101"/>
                    <a:pt x="84636" y="63"/>
                  </a:cubicBezTo>
                  <a:cubicBezTo>
                    <a:pt x="84633" y="26"/>
                    <a:pt x="84603" y="4"/>
                    <a:pt x="8456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34"/>
            <p:cNvSpPr/>
            <p:nvPr/>
          </p:nvSpPr>
          <p:spPr>
            <a:xfrm>
              <a:off x="3616875" y="239175"/>
              <a:ext cx="3059175" cy="1803075"/>
            </a:xfrm>
            <a:custGeom>
              <a:avLst/>
              <a:gdLst/>
              <a:ahLst/>
              <a:cxnLst/>
              <a:rect l="l" t="t" r="r" b="b"/>
              <a:pathLst>
                <a:path w="122367" h="72123" extrusionOk="0">
                  <a:moveTo>
                    <a:pt x="98" y="1"/>
                  </a:moveTo>
                  <a:cubicBezTo>
                    <a:pt x="39" y="1"/>
                    <a:pt x="1" y="90"/>
                    <a:pt x="68" y="127"/>
                  </a:cubicBezTo>
                  <a:lnTo>
                    <a:pt x="122240" y="72113"/>
                  </a:lnTo>
                  <a:cubicBezTo>
                    <a:pt x="122251" y="72119"/>
                    <a:pt x="122262" y="72123"/>
                    <a:pt x="122274" y="72123"/>
                  </a:cubicBezTo>
                  <a:cubicBezTo>
                    <a:pt x="122342" y="72121"/>
                    <a:pt x="122366" y="72031"/>
                    <a:pt x="122308" y="71998"/>
                  </a:cubicBezTo>
                  <a:lnTo>
                    <a:pt x="136" y="13"/>
                  </a:lnTo>
                  <a:cubicBezTo>
                    <a:pt x="123" y="4"/>
                    <a:pt x="110" y="1"/>
                    <a:pt x="9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34"/>
            <p:cNvSpPr/>
            <p:nvPr/>
          </p:nvSpPr>
          <p:spPr>
            <a:xfrm>
              <a:off x="3476750" y="238100"/>
              <a:ext cx="2537725" cy="1111100"/>
            </a:xfrm>
            <a:custGeom>
              <a:avLst/>
              <a:gdLst/>
              <a:ahLst/>
              <a:cxnLst/>
              <a:rect l="l" t="t" r="r" b="b"/>
              <a:pathLst>
                <a:path w="101509" h="44444" extrusionOk="0">
                  <a:moveTo>
                    <a:pt x="101413" y="1"/>
                  </a:moveTo>
                  <a:cubicBezTo>
                    <a:pt x="101405" y="1"/>
                    <a:pt x="101396" y="3"/>
                    <a:pt x="101387" y="6"/>
                  </a:cubicBezTo>
                  <a:lnTo>
                    <a:pt x="66" y="44316"/>
                  </a:lnTo>
                  <a:cubicBezTo>
                    <a:pt x="0" y="44345"/>
                    <a:pt x="21" y="44443"/>
                    <a:pt x="94" y="44443"/>
                  </a:cubicBezTo>
                  <a:cubicBezTo>
                    <a:pt x="103" y="44443"/>
                    <a:pt x="112" y="44442"/>
                    <a:pt x="121" y="44438"/>
                  </a:cubicBezTo>
                  <a:lnTo>
                    <a:pt x="101439" y="130"/>
                  </a:lnTo>
                  <a:cubicBezTo>
                    <a:pt x="101508" y="96"/>
                    <a:pt x="101476" y="1"/>
                    <a:pt x="10141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34"/>
            <p:cNvSpPr/>
            <p:nvPr/>
          </p:nvSpPr>
          <p:spPr>
            <a:xfrm>
              <a:off x="2672050" y="3876200"/>
              <a:ext cx="4004125" cy="1057675"/>
            </a:xfrm>
            <a:custGeom>
              <a:avLst/>
              <a:gdLst/>
              <a:ahLst/>
              <a:cxnLst/>
              <a:rect l="l" t="t" r="r" b="b"/>
              <a:pathLst>
                <a:path w="160165" h="42307" extrusionOk="0">
                  <a:moveTo>
                    <a:pt x="160070" y="1"/>
                  </a:moveTo>
                  <a:cubicBezTo>
                    <a:pt x="160064" y="1"/>
                    <a:pt x="160057" y="1"/>
                    <a:pt x="160050" y="3"/>
                  </a:cubicBezTo>
                  <a:lnTo>
                    <a:pt x="76" y="42175"/>
                  </a:lnTo>
                  <a:cubicBezTo>
                    <a:pt x="1" y="42194"/>
                    <a:pt x="15" y="42305"/>
                    <a:pt x="92" y="42306"/>
                  </a:cubicBezTo>
                  <a:cubicBezTo>
                    <a:pt x="98" y="42306"/>
                    <a:pt x="103" y="42305"/>
                    <a:pt x="109" y="42304"/>
                  </a:cubicBezTo>
                  <a:lnTo>
                    <a:pt x="160085" y="132"/>
                  </a:lnTo>
                  <a:cubicBezTo>
                    <a:pt x="160164" y="112"/>
                    <a:pt x="160142" y="1"/>
                    <a:pt x="16007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34"/>
            <p:cNvSpPr/>
            <p:nvPr/>
          </p:nvSpPr>
          <p:spPr>
            <a:xfrm>
              <a:off x="4534175" y="3600375"/>
              <a:ext cx="2141350" cy="303425"/>
            </a:xfrm>
            <a:custGeom>
              <a:avLst/>
              <a:gdLst/>
              <a:ahLst/>
              <a:cxnLst/>
              <a:rect l="l" t="t" r="r" b="b"/>
              <a:pathLst>
                <a:path w="85654" h="12137" extrusionOk="0">
                  <a:moveTo>
                    <a:pt x="85583" y="0"/>
                  </a:moveTo>
                  <a:cubicBezTo>
                    <a:pt x="85579" y="0"/>
                    <a:pt x="85576" y="0"/>
                    <a:pt x="85573" y="1"/>
                  </a:cubicBezTo>
                  <a:lnTo>
                    <a:pt x="83" y="12003"/>
                  </a:lnTo>
                  <a:cubicBezTo>
                    <a:pt x="1" y="12016"/>
                    <a:pt x="10" y="12135"/>
                    <a:pt x="92" y="12136"/>
                  </a:cubicBezTo>
                  <a:lnTo>
                    <a:pt x="101" y="12136"/>
                  </a:lnTo>
                  <a:lnTo>
                    <a:pt x="85591" y="132"/>
                  </a:lnTo>
                  <a:cubicBezTo>
                    <a:pt x="85628" y="127"/>
                    <a:pt x="85654" y="93"/>
                    <a:pt x="85648" y="57"/>
                  </a:cubicBezTo>
                  <a:cubicBezTo>
                    <a:pt x="85644" y="24"/>
                    <a:pt x="85615" y="0"/>
                    <a:pt x="8558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34"/>
            <p:cNvSpPr/>
            <p:nvPr/>
          </p:nvSpPr>
          <p:spPr>
            <a:xfrm>
              <a:off x="4461450" y="3866850"/>
              <a:ext cx="283525" cy="34425"/>
            </a:xfrm>
            <a:custGeom>
              <a:avLst/>
              <a:gdLst/>
              <a:ahLst/>
              <a:cxnLst/>
              <a:rect l="l" t="t" r="r" b="b"/>
              <a:pathLst>
                <a:path w="11341" h="1377" extrusionOk="0">
                  <a:moveTo>
                    <a:pt x="71" y="1"/>
                  </a:moveTo>
                  <a:cubicBezTo>
                    <a:pt x="38" y="1"/>
                    <a:pt x="9" y="27"/>
                    <a:pt x="5" y="60"/>
                  </a:cubicBezTo>
                  <a:cubicBezTo>
                    <a:pt x="1" y="96"/>
                    <a:pt x="27" y="130"/>
                    <a:pt x="63" y="134"/>
                  </a:cubicBezTo>
                  <a:lnTo>
                    <a:pt x="11244" y="1377"/>
                  </a:lnTo>
                  <a:lnTo>
                    <a:pt x="11251" y="1377"/>
                  </a:lnTo>
                  <a:cubicBezTo>
                    <a:pt x="11334" y="1376"/>
                    <a:pt x="11341" y="1253"/>
                    <a:pt x="11259" y="1244"/>
                  </a:cubicBezTo>
                  <a:lnTo>
                    <a:pt x="77" y="1"/>
                  </a:lnTo>
                  <a:cubicBezTo>
                    <a:pt x="75" y="1"/>
                    <a:pt x="73" y="1"/>
                    <a:pt x="7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34"/>
            <p:cNvSpPr/>
            <p:nvPr/>
          </p:nvSpPr>
          <p:spPr>
            <a:xfrm>
              <a:off x="3520050" y="3762200"/>
              <a:ext cx="62775" cy="9950"/>
            </a:xfrm>
            <a:custGeom>
              <a:avLst/>
              <a:gdLst/>
              <a:ahLst/>
              <a:cxnLst/>
              <a:rect l="l" t="t" r="r" b="b"/>
              <a:pathLst>
                <a:path w="2511" h="398" extrusionOk="0">
                  <a:moveTo>
                    <a:pt x="63" y="1"/>
                  </a:moveTo>
                  <a:cubicBezTo>
                    <a:pt x="31" y="1"/>
                    <a:pt x="8" y="29"/>
                    <a:pt x="4" y="62"/>
                  </a:cubicBezTo>
                  <a:cubicBezTo>
                    <a:pt x="0" y="98"/>
                    <a:pt x="26" y="130"/>
                    <a:pt x="63" y="134"/>
                  </a:cubicBezTo>
                  <a:lnTo>
                    <a:pt x="2415" y="397"/>
                  </a:lnTo>
                  <a:lnTo>
                    <a:pt x="2422" y="397"/>
                  </a:lnTo>
                  <a:lnTo>
                    <a:pt x="2422" y="396"/>
                  </a:lnTo>
                  <a:cubicBezTo>
                    <a:pt x="2504" y="395"/>
                    <a:pt x="2511" y="274"/>
                    <a:pt x="2429" y="263"/>
                  </a:cubicBezTo>
                  <a:lnTo>
                    <a:pt x="78" y="3"/>
                  </a:lnTo>
                  <a:cubicBezTo>
                    <a:pt x="73" y="2"/>
                    <a:pt x="68" y="1"/>
                    <a:pt x="6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34"/>
            <p:cNvSpPr/>
            <p:nvPr/>
          </p:nvSpPr>
          <p:spPr>
            <a:xfrm>
              <a:off x="1630425" y="3727875"/>
              <a:ext cx="3127800" cy="592275"/>
            </a:xfrm>
            <a:custGeom>
              <a:avLst/>
              <a:gdLst/>
              <a:ahLst/>
              <a:cxnLst/>
              <a:rect l="l" t="t" r="r" b="b"/>
              <a:pathLst>
                <a:path w="125112" h="23691" extrusionOk="0">
                  <a:moveTo>
                    <a:pt x="75" y="1"/>
                  </a:moveTo>
                  <a:cubicBezTo>
                    <a:pt x="42" y="1"/>
                    <a:pt x="14" y="22"/>
                    <a:pt x="7" y="55"/>
                  </a:cubicBezTo>
                  <a:cubicBezTo>
                    <a:pt x="1" y="91"/>
                    <a:pt x="24" y="126"/>
                    <a:pt x="61" y="133"/>
                  </a:cubicBezTo>
                  <a:lnTo>
                    <a:pt x="125007" y="23689"/>
                  </a:lnTo>
                  <a:cubicBezTo>
                    <a:pt x="125012" y="23689"/>
                    <a:pt x="125016" y="23689"/>
                    <a:pt x="125020" y="23690"/>
                  </a:cubicBezTo>
                  <a:cubicBezTo>
                    <a:pt x="125101" y="23689"/>
                    <a:pt x="125111" y="23573"/>
                    <a:pt x="125033" y="23557"/>
                  </a:cubicBezTo>
                  <a:lnTo>
                    <a:pt x="85" y="2"/>
                  </a:lnTo>
                  <a:cubicBezTo>
                    <a:pt x="82" y="1"/>
                    <a:pt x="78" y="1"/>
                    <a:pt x="7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34"/>
            <p:cNvSpPr/>
            <p:nvPr/>
          </p:nvSpPr>
          <p:spPr>
            <a:xfrm>
              <a:off x="4109200" y="4205875"/>
              <a:ext cx="124675" cy="28625"/>
            </a:xfrm>
            <a:custGeom>
              <a:avLst/>
              <a:gdLst/>
              <a:ahLst/>
              <a:cxnLst/>
              <a:rect l="l" t="t" r="r" b="b"/>
              <a:pathLst>
                <a:path w="4987" h="1145" extrusionOk="0">
                  <a:moveTo>
                    <a:pt x="4914" y="0"/>
                  </a:moveTo>
                  <a:cubicBezTo>
                    <a:pt x="4909" y="0"/>
                    <a:pt x="4904" y="1"/>
                    <a:pt x="4899" y="2"/>
                  </a:cubicBezTo>
                  <a:lnTo>
                    <a:pt x="79" y="1013"/>
                  </a:lnTo>
                  <a:cubicBezTo>
                    <a:pt x="1" y="1029"/>
                    <a:pt x="12" y="1145"/>
                    <a:pt x="93" y="1145"/>
                  </a:cubicBezTo>
                  <a:cubicBezTo>
                    <a:pt x="97" y="1145"/>
                    <a:pt x="102" y="1145"/>
                    <a:pt x="106" y="1143"/>
                  </a:cubicBezTo>
                  <a:lnTo>
                    <a:pt x="4927" y="132"/>
                  </a:lnTo>
                  <a:cubicBezTo>
                    <a:pt x="4963" y="124"/>
                    <a:pt x="4987" y="89"/>
                    <a:pt x="4979" y="53"/>
                  </a:cubicBezTo>
                  <a:cubicBezTo>
                    <a:pt x="4972" y="22"/>
                    <a:pt x="4945" y="0"/>
                    <a:pt x="491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3" name="Google Shape;9403;p34"/>
            <p:cNvSpPr/>
            <p:nvPr/>
          </p:nvSpPr>
          <p:spPr>
            <a:xfrm>
              <a:off x="3448075" y="4058425"/>
              <a:ext cx="215075" cy="36275"/>
            </a:xfrm>
            <a:custGeom>
              <a:avLst/>
              <a:gdLst/>
              <a:ahLst/>
              <a:cxnLst/>
              <a:rect l="l" t="t" r="r" b="b"/>
              <a:pathLst>
                <a:path w="8603" h="1451" extrusionOk="0">
                  <a:moveTo>
                    <a:pt x="8534" y="0"/>
                  </a:moveTo>
                  <a:cubicBezTo>
                    <a:pt x="8530" y="0"/>
                    <a:pt x="8526" y="1"/>
                    <a:pt x="8521" y="2"/>
                  </a:cubicBezTo>
                  <a:lnTo>
                    <a:pt x="84" y="1317"/>
                  </a:lnTo>
                  <a:cubicBezTo>
                    <a:pt x="1" y="1329"/>
                    <a:pt x="9" y="1450"/>
                    <a:pt x="92" y="1450"/>
                  </a:cubicBezTo>
                  <a:cubicBezTo>
                    <a:pt x="92" y="1450"/>
                    <a:pt x="92" y="1450"/>
                    <a:pt x="93" y="1450"/>
                  </a:cubicBezTo>
                  <a:cubicBezTo>
                    <a:pt x="97" y="1450"/>
                    <a:pt x="101" y="1450"/>
                    <a:pt x="103" y="1449"/>
                  </a:cubicBezTo>
                  <a:lnTo>
                    <a:pt x="8541" y="133"/>
                  </a:lnTo>
                  <a:cubicBezTo>
                    <a:pt x="8577" y="126"/>
                    <a:pt x="8602" y="93"/>
                    <a:pt x="8597" y="56"/>
                  </a:cubicBezTo>
                  <a:cubicBezTo>
                    <a:pt x="8592" y="24"/>
                    <a:pt x="8566" y="0"/>
                    <a:pt x="853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9404;p34"/>
            <p:cNvSpPr/>
            <p:nvPr/>
          </p:nvSpPr>
          <p:spPr>
            <a:xfrm>
              <a:off x="4199625" y="1173275"/>
              <a:ext cx="2476425" cy="1145025"/>
            </a:xfrm>
            <a:custGeom>
              <a:avLst/>
              <a:gdLst/>
              <a:ahLst/>
              <a:cxnLst/>
              <a:rect l="l" t="t" r="r" b="b"/>
              <a:pathLst>
                <a:path w="99057" h="45801" extrusionOk="0">
                  <a:moveTo>
                    <a:pt x="76" y="1"/>
                  </a:moveTo>
                  <a:cubicBezTo>
                    <a:pt x="51" y="1"/>
                    <a:pt x="27" y="15"/>
                    <a:pt x="16" y="40"/>
                  </a:cubicBezTo>
                  <a:cubicBezTo>
                    <a:pt x="0" y="73"/>
                    <a:pt x="15" y="112"/>
                    <a:pt x="49" y="128"/>
                  </a:cubicBezTo>
                  <a:lnTo>
                    <a:pt x="98937" y="45794"/>
                  </a:lnTo>
                  <a:cubicBezTo>
                    <a:pt x="98945" y="45798"/>
                    <a:pt x="98955" y="45800"/>
                    <a:pt x="98964" y="45800"/>
                  </a:cubicBezTo>
                  <a:cubicBezTo>
                    <a:pt x="99036" y="45800"/>
                    <a:pt x="99056" y="45703"/>
                    <a:pt x="98993" y="45673"/>
                  </a:cubicBezTo>
                  <a:lnTo>
                    <a:pt x="105" y="7"/>
                  </a:lnTo>
                  <a:cubicBezTo>
                    <a:pt x="95" y="3"/>
                    <a:pt x="86" y="1"/>
                    <a:pt x="7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34"/>
            <p:cNvSpPr/>
            <p:nvPr/>
          </p:nvSpPr>
          <p:spPr>
            <a:xfrm>
              <a:off x="6813175" y="4193675"/>
              <a:ext cx="96300" cy="13325"/>
            </a:xfrm>
            <a:custGeom>
              <a:avLst/>
              <a:gdLst/>
              <a:ahLst/>
              <a:cxnLst/>
              <a:rect l="l" t="t" r="r" b="b"/>
              <a:pathLst>
                <a:path w="3852" h="533" extrusionOk="0">
                  <a:moveTo>
                    <a:pt x="94" y="1"/>
                  </a:moveTo>
                  <a:cubicBezTo>
                    <a:pt x="93" y="1"/>
                    <a:pt x="91" y="1"/>
                    <a:pt x="90" y="2"/>
                  </a:cubicBezTo>
                  <a:cubicBezTo>
                    <a:pt x="7" y="2"/>
                    <a:pt x="0" y="124"/>
                    <a:pt x="82" y="135"/>
                  </a:cubicBezTo>
                  <a:lnTo>
                    <a:pt x="3754" y="533"/>
                  </a:lnTo>
                  <a:lnTo>
                    <a:pt x="3762" y="533"/>
                  </a:lnTo>
                  <a:cubicBezTo>
                    <a:pt x="3845" y="532"/>
                    <a:pt x="3851" y="409"/>
                    <a:pt x="3769" y="400"/>
                  </a:cubicBezTo>
                  <a:lnTo>
                    <a:pt x="98" y="2"/>
                  </a:ln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34"/>
            <p:cNvSpPr/>
            <p:nvPr/>
          </p:nvSpPr>
          <p:spPr>
            <a:xfrm>
              <a:off x="4491350" y="4385200"/>
              <a:ext cx="1772775" cy="344325"/>
            </a:xfrm>
            <a:custGeom>
              <a:avLst/>
              <a:gdLst/>
              <a:ahLst/>
              <a:cxnLst/>
              <a:rect l="l" t="t" r="r" b="b"/>
              <a:pathLst>
                <a:path w="70911" h="13773" extrusionOk="0">
                  <a:moveTo>
                    <a:pt x="93" y="0"/>
                  </a:moveTo>
                  <a:cubicBezTo>
                    <a:pt x="18" y="0"/>
                    <a:pt x="0" y="118"/>
                    <a:pt x="83" y="133"/>
                  </a:cubicBezTo>
                  <a:lnTo>
                    <a:pt x="70806" y="13771"/>
                  </a:lnTo>
                  <a:cubicBezTo>
                    <a:pt x="70810" y="13771"/>
                    <a:pt x="70814" y="13773"/>
                    <a:pt x="70819" y="13773"/>
                  </a:cubicBezTo>
                  <a:cubicBezTo>
                    <a:pt x="70899" y="13771"/>
                    <a:pt x="70910" y="13656"/>
                    <a:pt x="70831" y="13640"/>
                  </a:cubicBezTo>
                  <a:lnTo>
                    <a:pt x="107" y="2"/>
                  </a:lnTo>
                  <a:cubicBezTo>
                    <a:pt x="103" y="1"/>
                    <a:pt x="98" y="0"/>
                    <a:pt x="9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34"/>
            <p:cNvSpPr/>
            <p:nvPr/>
          </p:nvSpPr>
          <p:spPr>
            <a:xfrm>
              <a:off x="3509450" y="2548800"/>
              <a:ext cx="1248250" cy="162225"/>
            </a:xfrm>
            <a:custGeom>
              <a:avLst/>
              <a:gdLst/>
              <a:ahLst/>
              <a:cxnLst/>
              <a:rect l="l" t="t" r="r" b="b"/>
              <a:pathLst>
                <a:path w="49930" h="6489" extrusionOk="0">
                  <a:moveTo>
                    <a:pt x="49859" y="0"/>
                  </a:moveTo>
                  <a:cubicBezTo>
                    <a:pt x="49856" y="0"/>
                    <a:pt x="49854" y="0"/>
                    <a:pt x="49851" y="1"/>
                  </a:cubicBezTo>
                  <a:lnTo>
                    <a:pt x="83" y="6356"/>
                  </a:lnTo>
                  <a:cubicBezTo>
                    <a:pt x="0" y="6366"/>
                    <a:pt x="8" y="6489"/>
                    <a:pt x="92" y="6489"/>
                  </a:cubicBezTo>
                  <a:lnTo>
                    <a:pt x="100" y="6489"/>
                  </a:lnTo>
                  <a:lnTo>
                    <a:pt x="49867" y="132"/>
                  </a:lnTo>
                  <a:cubicBezTo>
                    <a:pt x="49903" y="128"/>
                    <a:pt x="49930" y="94"/>
                    <a:pt x="49926" y="58"/>
                  </a:cubicBezTo>
                  <a:cubicBezTo>
                    <a:pt x="49921" y="24"/>
                    <a:pt x="49892" y="0"/>
                    <a:pt x="4985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8" name="Google Shape;9408;p34"/>
            <p:cNvSpPr/>
            <p:nvPr/>
          </p:nvSpPr>
          <p:spPr>
            <a:xfrm>
              <a:off x="3849325" y="2421800"/>
              <a:ext cx="908925" cy="166825"/>
            </a:xfrm>
            <a:custGeom>
              <a:avLst/>
              <a:gdLst/>
              <a:ahLst/>
              <a:cxnLst/>
              <a:rect l="l" t="t" r="r" b="b"/>
              <a:pathLst>
                <a:path w="36357" h="6673" extrusionOk="0">
                  <a:moveTo>
                    <a:pt x="69" y="0"/>
                  </a:moveTo>
                  <a:cubicBezTo>
                    <a:pt x="38" y="0"/>
                    <a:pt x="10" y="23"/>
                    <a:pt x="7" y="56"/>
                  </a:cubicBezTo>
                  <a:cubicBezTo>
                    <a:pt x="1" y="92"/>
                    <a:pt x="24" y="126"/>
                    <a:pt x="60" y="134"/>
                  </a:cubicBezTo>
                  <a:lnTo>
                    <a:pt x="36253" y="6671"/>
                  </a:lnTo>
                  <a:cubicBezTo>
                    <a:pt x="36256" y="6672"/>
                    <a:pt x="36260" y="6672"/>
                    <a:pt x="36264" y="6672"/>
                  </a:cubicBezTo>
                  <a:cubicBezTo>
                    <a:pt x="36265" y="6672"/>
                    <a:pt x="36265" y="6672"/>
                    <a:pt x="36266" y="6672"/>
                  </a:cubicBezTo>
                  <a:cubicBezTo>
                    <a:pt x="36346" y="6672"/>
                    <a:pt x="36356" y="6554"/>
                    <a:pt x="36276" y="6541"/>
                  </a:cubicBezTo>
                  <a:lnTo>
                    <a:pt x="84" y="2"/>
                  </a:lnTo>
                  <a:cubicBezTo>
                    <a:pt x="79" y="1"/>
                    <a:pt x="74" y="0"/>
                    <a:pt x="6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34"/>
            <p:cNvSpPr/>
            <p:nvPr/>
          </p:nvSpPr>
          <p:spPr>
            <a:xfrm>
              <a:off x="3849250" y="2189500"/>
              <a:ext cx="511000" cy="128800"/>
            </a:xfrm>
            <a:custGeom>
              <a:avLst/>
              <a:gdLst/>
              <a:ahLst/>
              <a:cxnLst/>
              <a:rect l="l" t="t" r="r" b="b"/>
              <a:pathLst>
                <a:path w="20440" h="5152" extrusionOk="0">
                  <a:moveTo>
                    <a:pt x="73" y="0"/>
                  </a:moveTo>
                  <a:cubicBezTo>
                    <a:pt x="44" y="0"/>
                    <a:pt x="17" y="21"/>
                    <a:pt x="10" y="52"/>
                  </a:cubicBezTo>
                  <a:cubicBezTo>
                    <a:pt x="1" y="87"/>
                    <a:pt x="23" y="124"/>
                    <a:pt x="58" y="133"/>
                  </a:cubicBezTo>
                  <a:lnTo>
                    <a:pt x="20330" y="5149"/>
                  </a:lnTo>
                  <a:cubicBezTo>
                    <a:pt x="20336" y="5151"/>
                    <a:pt x="20342" y="5151"/>
                    <a:pt x="20347" y="5151"/>
                  </a:cubicBezTo>
                  <a:cubicBezTo>
                    <a:pt x="20425" y="5150"/>
                    <a:pt x="20440" y="5038"/>
                    <a:pt x="20363" y="5019"/>
                  </a:cubicBezTo>
                  <a:lnTo>
                    <a:pt x="91" y="3"/>
                  </a:lnTo>
                  <a:cubicBezTo>
                    <a:pt x="85" y="1"/>
                    <a:pt x="79" y="0"/>
                    <a:pt x="7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34"/>
            <p:cNvSpPr/>
            <p:nvPr/>
          </p:nvSpPr>
          <p:spPr>
            <a:xfrm>
              <a:off x="2741675" y="2166825"/>
              <a:ext cx="1723375" cy="356050"/>
            </a:xfrm>
            <a:custGeom>
              <a:avLst/>
              <a:gdLst/>
              <a:ahLst/>
              <a:cxnLst/>
              <a:rect l="l" t="t" r="r" b="b"/>
              <a:pathLst>
                <a:path w="68935" h="14242" extrusionOk="0">
                  <a:moveTo>
                    <a:pt x="68863" y="1"/>
                  </a:moveTo>
                  <a:cubicBezTo>
                    <a:pt x="68858" y="1"/>
                    <a:pt x="68853" y="1"/>
                    <a:pt x="68848" y="3"/>
                  </a:cubicBezTo>
                  <a:lnTo>
                    <a:pt x="80" y="14110"/>
                  </a:lnTo>
                  <a:cubicBezTo>
                    <a:pt x="1" y="14125"/>
                    <a:pt x="13" y="14241"/>
                    <a:pt x="93" y="14241"/>
                  </a:cubicBezTo>
                  <a:cubicBezTo>
                    <a:pt x="98" y="14241"/>
                    <a:pt x="102" y="14241"/>
                    <a:pt x="108" y="14240"/>
                  </a:cubicBezTo>
                  <a:lnTo>
                    <a:pt x="68875" y="133"/>
                  </a:lnTo>
                  <a:cubicBezTo>
                    <a:pt x="68911" y="125"/>
                    <a:pt x="68935" y="90"/>
                    <a:pt x="68927" y="55"/>
                  </a:cubicBezTo>
                  <a:cubicBezTo>
                    <a:pt x="68921" y="22"/>
                    <a:pt x="68894" y="1"/>
                    <a:pt x="6886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34"/>
            <p:cNvSpPr/>
            <p:nvPr/>
          </p:nvSpPr>
          <p:spPr>
            <a:xfrm>
              <a:off x="2741701" y="2487951"/>
              <a:ext cx="1723299" cy="181475"/>
            </a:xfrm>
            <a:custGeom>
              <a:avLst/>
              <a:gdLst/>
              <a:ahLst/>
              <a:cxnLst/>
              <a:rect l="l" t="t" r="r" b="b"/>
              <a:pathLst>
                <a:path w="68932" h="10645" extrusionOk="0">
                  <a:moveTo>
                    <a:pt x="68860" y="1"/>
                  </a:moveTo>
                  <a:cubicBezTo>
                    <a:pt x="68857" y="1"/>
                    <a:pt x="68854" y="1"/>
                    <a:pt x="68851" y="2"/>
                  </a:cubicBezTo>
                  <a:lnTo>
                    <a:pt x="82" y="10511"/>
                  </a:lnTo>
                  <a:cubicBezTo>
                    <a:pt x="0" y="10523"/>
                    <a:pt x="9" y="10644"/>
                    <a:pt x="91" y="10644"/>
                  </a:cubicBezTo>
                  <a:cubicBezTo>
                    <a:pt x="91" y="10644"/>
                    <a:pt x="92" y="10644"/>
                    <a:pt x="92" y="10644"/>
                  </a:cubicBezTo>
                  <a:cubicBezTo>
                    <a:pt x="96" y="10644"/>
                    <a:pt x="99" y="10644"/>
                    <a:pt x="103" y="10643"/>
                  </a:cubicBezTo>
                  <a:lnTo>
                    <a:pt x="68870" y="133"/>
                  </a:lnTo>
                  <a:cubicBezTo>
                    <a:pt x="68906" y="128"/>
                    <a:pt x="68931" y="94"/>
                    <a:pt x="68926" y="58"/>
                  </a:cubicBezTo>
                  <a:cubicBezTo>
                    <a:pt x="68920" y="24"/>
                    <a:pt x="68893" y="1"/>
                    <a:pt x="6886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34"/>
            <p:cNvSpPr/>
            <p:nvPr/>
          </p:nvSpPr>
          <p:spPr>
            <a:xfrm>
              <a:off x="2876250" y="2631775"/>
              <a:ext cx="562050" cy="57775"/>
            </a:xfrm>
            <a:custGeom>
              <a:avLst/>
              <a:gdLst/>
              <a:ahLst/>
              <a:cxnLst/>
              <a:rect l="l" t="t" r="r" b="b"/>
              <a:pathLst>
                <a:path w="22482" h="2311" extrusionOk="0">
                  <a:moveTo>
                    <a:pt x="67" y="1"/>
                  </a:moveTo>
                  <a:cubicBezTo>
                    <a:pt x="34" y="1"/>
                    <a:pt x="6" y="28"/>
                    <a:pt x="5" y="62"/>
                  </a:cubicBezTo>
                  <a:cubicBezTo>
                    <a:pt x="1" y="98"/>
                    <a:pt x="28" y="131"/>
                    <a:pt x="65" y="135"/>
                  </a:cubicBezTo>
                  <a:lnTo>
                    <a:pt x="22381" y="2311"/>
                  </a:lnTo>
                  <a:lnTo>
                    <a:pt x="22388" y="2311"/>
                  </a:lnTo>
                  <a:cubicBezTo>
                    <a:pt x="22389" y="2311"/>
                    <a:pt x="22390" y="2311"/>
                    <a:pt x="22392" y="2311"/>
                  </a:cubicBezTo>
                  <a:cubicBezTo>
                    <a:pt x="22477" y="2311"/>
                    <a:pt x="22482" y="2182"/>
                    <a:pt x="22394" y="2178"/>
                  </a:cubicBezTo>
                  <a:lnTo>
                    <a:pt x="78" y="2"/>
                  </a:lnTo>
                  <a:cubicBezTo>
                    <a:pt x="74" y="1"/>
                    <a:pt x="70" y="1"/>
                    <a:pt x="6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34"/>
            <p:cNvSpPr/>
            <p:nvPr/>
          </p:nvSpPr>
          <p:spPr>
            <a:xfrm>
              <a:off x="2876250" y="2472725"/>
              <a:ext cx="59150" cy="11350"/>
            </a:xfrm>
            <a:custGeom>
              <a:avLst/>
              <a:gdLst/>
              <a:ahLst/>
              <a:cxnLst/>
              <a:rect l="l" t="t" r="r" b="b"/>
              <a:pathLst>
                <a:path w="2366" h="454" extrusionOk="0">
                  <a:moveTo>
                    <a:pt x="69" y="1"/>
                  </a:moveTo>
                  <a:cubicBezTo>
                    <a:pt x="37" y="1"/>
                    <a:pt x="9" y="25"/>
                    <a:pt x="6" y="58"/>
                  </a:cubicBezTo>
                  <a:cubicBezTo>
                    <a:pt x="1" y="94"/>
                    <a:pt x="26" y="128"/>
                    <a:pt x="62" y="133"/>
                  </a:cubicBezTo>
                  <a:lnTo>
                    <a:pt x="2264" y="454"/>
                  </a:lnTo>
                  <a:lnTo>
                    <a:pt x="2273" y="454"/>
                  </a:lnTo>
                  <a:cubicBezTo>
                    <a:pt x="2274" y="454"/>
                    <a:pt x="2274" y="454"/>
                    <a:pt x="2275" y="454"/>
                  </a:cubicBezTo>
                  <a:cubicBezTo>
                    <a:pt x="2357" y="454"/>
                    <a:pt x="2365" y="333"/>
                    <a:pt x="2284" y="321"/>
                  </a:cubicBezTo>
                  <a:lnTo>
                    <a:pt x="82" y="2"/>
                  </a:lnTo>
                  <a:cubicBezTo>
                    <a:pt x="77" y="1"/>
                    <a:pt x="73" y="1"/>
                    <a:pt x="6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34"/>
            <p:cNvSpPr/>
            <p:nvPr/>
          </p:nvSpPr>
          <p:spPr>
            <a:xfrm>
              <a:off x="3509425" y="2879050"/>
              <a:ext cx="1248250" cy="75825"/>
            </a:xfrm>
            <a:custGeom>
              <a:avLst/>
              <a:gdLst/>
              <a:ahLst/>
              <a:cxnLst/>
              <a:rect l="l" t="t" r="r" b="b"/>
              <a:pathLst>
                <a:path w="49930" h="3033" extrusionOk="0">
                  <a:moveTo>
                    <a:pt x="49856" y="1"/>
                  </a:moveTo>
                  <a:lnTo>
                    <a:pt x="90" y="2898"/>
                  </a:lnTo>
                  <a:cubicBezTo>
                    <a:pt x="0" y="2901"/>
                    <a:pt x="4" y="3032"/>
                    <a:pt x="92" y="3032"/>
                  </a:cubicBezTo>
                  <a:cubicBezTo>
                    <a:pt x="93" y="3032"/>
                    <a:pt x="93" y="3032"/>
                    <a:pt x="93" y="3032"/>
                  </a:cubicBezTo>
                  <a:lnTo>
                    <a:pt x="97" y="3032"/>
                  </a:lnTo>
                  <a:lnTo>
                    <a:pt x="49864" y="135"/>
                  </a:lnTo>
                  <a:cubicBezTo>
                    <a:pt x="49901" y="132"/>
                    <a:pt x="49929" y="101"/>
                    <a:pt x="49927" y="65"/>
                  </a:cubicBezTo>
                  <a:cubicBezTo>
                    <a:pt x="49923" y="28"/>
                    <a:pt x="49893" y="2"/>
                    <a:pt x="4985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34"/>
            <p:cNvSpPr/>
            <p:nvPr/>
          </p:nvSpPr>
          <p:spPr>
            <a:xfrm>
              <a:off x="3519450" y="4005250"/>
              <a:ext cx="1225600" cy="216700"/>
            </a:xfrm>
            <a:custGeom>
              <a:avLst/>
              <a:gdLst/>
              <a:ahLst/>
              <a:cxnLst/>
              <a:rect l="l" t="t" r="r" b="b"/>
              <a:pathLst>
                <a:path w="49024" h="8668" extrusionOk="0">
                  <a:moveTo>
                    <a:pt x="92" y="1"/>
                  </a:moveTo>
                  <a:cubicBezTo>
                    <a:pt x="16" y="1"/>
                    <a:pt x="1" y="119"/>
                    <a:pt x="83" y="133"/>
                  </a:cubicBezTo>
                  <a:lnTo>
                    <a:pt x="48919" y="8666"/>
                  </a:lnTo>
                  <a:cubicBezTo>
                    <a:pt x="48923" y="8666"/>
                    <a:pt x="48927" y="8666"/>
                    <a:pt x="48931" y="8667"/>
                  </a:cubicBezTo>
                  <a:cubicBezTo>
                    <a:pt x="49013" y="8667"/>
                    <a:pt x="49023" y="8548"/>
                    <a:pt x="48943" y="8535"/>
                  </a:cubicBezTo>
                  <a:lnTo>
                    <a:pt x="106" y="2"/>
                  </a:lnTo>
                  <a:cubicBezTo>
                    <a:pt x="101" y="1"/>
                    <a:pt x="97" y="1"/>
                    <a:pt x="9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34"/>
            <p:cNvSpPr/>
            <p:nvPr/>
          </p:nvSpPr>
          <p:spPr>
            <a:xfrm>
              <a:off x="3476700" y="748850"/>
              <a:ext cx="2537775" cy="915675"/>
            </a:xfrm>
            <a:custGeom>
              <a:avLst/>
              <a:gdLst/>
              <a:ahLst/>
              <a:cxnLst/>
              <a:rect l="l" t="t" r="r" b="b"/>
              <a:pathLst>
                <a:path w="101511" h="36627" extrusionOk="0">
                  <a:moveTo>
                    <a:pt x="101416" y="1"/>
                  </a:moveTo>
                  <a:cubicBezTo>
                    <a:pt x="101409" y="1"/>
                    <a:pt x="101401" y="2"/>
                    <a:pt x="101393" y="5"/>
                  </a:cubicBezTo>
                  <a:lnTo>
                    <a:pt x="74" y="36496"/>
                  </a:lnTo>
                  <a:cubicBezTo>
                    <a:pt x="0" y="36519"/>
                    <a:pt x="19" y="36626"/>
                    <a:pt x="93" y="36626"/>
                  </a:cubicBezTo>
                  <a:cubicBezTo>
                    <a:pt x="94" y="36626"/>
                    <a:pt x="95" y="36626"/>
                    <a:pt x="96" y="36626"/>
                  </a:cubicBezTo>
                  <a:cubicBezTo>
                    <a:pt x="104" y="36626"/>
                    <a:pt x="111" y="36625"/>
                    <a:pt x="119" y="36622"/>
                  </a:cubicBezTo>
                  <a:lnTo>
                    <a:pt x="101437" y="131"/>
                  </a:lnTo>
                  <a:cubicBezTo>
                    <a:pt x="101511" y="103"/>
                    <a:pt x="101482" y="1"/>
                    <a:pt x="10141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34"/>
            <p:cNvSpPr/>
            <p:nvPr/>
          </p:nvSpPr>
          <p:spPr>
            <a:xfrm>
              <a:off x="3476775" y="1636800"/>
              <a:ext cx="2895825" cy="602400"/>
            </a:xfrm>
            <a:custGeom>
              <a:avLst/>
              <a:gdLst/>
              <a:ahLst/>
              <a:cxnLst/>
              <a:rect l="l" t="t" r="r" b="b"/>
              <a:pathLst>
                <a:path w="115833" h="24096" extrusionOk="0">
                  <a:moveTo>
                    <a:pt x="115761" y="0"/>
                  </a:moveTo>
                  <a:cubicBezTo>
                    <a:pt x="115756" y="0"/>
                    <a:pt x="115751" y="1"/>
                    <a:pt x="115745" y="2"/>
                  </a:cubicBezTo>
                  <a:lnTo>
                    <a:pt x="80" y="23963"/>
                  </a:lnTo>
                  <a:cubicBezTo>
                    <a:pt x="0" y="23980"/>
                    <a:pt x="12" y="24096"/>
                    <a:pt x="93" y="24096"/>
                  </a:cubicBezTo>
                  <a:cubicBezTo>
                    <a:pt x="98" y="24096"/>
                    <a:pt x="102" y="24094"/>
                    <a:pt x="107" y="24094"/>
                  </a:cubicBezTo>
                  <a:lnTo>
                    <a:pt x="115773" y="132"/>
                  </a:lnTo>
                  <a:cubicBezTo>
                    <a:pt x="115809" y="124"/>
                    <a:pt x="115833" y="89"/>
                    <a:pt x="115825" y="53"/>
                  </a:cubicBezTo>
                  <a:cubicBezTo>
                    <a:pt x="115819" y="22"/>
                    <a:pt x="115792" y="0"/>
                    <a:pt x="11576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34"/>
            <p:cNvSpPr/>
            <p:nvPr/>
          </p:nvSpPr>
          <p:spPr>
            <a:xfrm>
              <a:off x="3675900" y="441075"/>
              <a:ext cx="833800" cy="461650"/>
            </a:xfrm>
            <a:custGeom>
              <a:avLst/>
              <a:gdLst/>
              <a:ahLst/>
              <a:cxnLst/>
              <a:rect l="l" t="t" r="r" b="b"/>
              <a:pathLst>
                <a:path w="33352" h="18466" extrusionOk="0">
                  <a:moveTo>
                    <a:pt x="98" y="1"/>
                  </a:moveTo>
                  <a:cubicBezTo>
                    <a:pt x="37" y="1"/>
                    <a:pt x="1" y="90"/>
                    <a:pt x="67" y="127"/>
                  </a:cubicBezTo>
                  <a:lnTo>
                    <a:pt x="33227" y="18457"/>
                  </a:lnTo>
                  <a:cubicBezTo>
                    <a:pt x="33236" y="18463"/>
                    <a:pt x="33247" y="18465"/>
                    <a:pt x="33259" y="18465"/>
                  </a:cubicBezTo>
                  <a:cubicBezTo>
                    <a:pt x="33328" y="18465"/>
                    <a:pt x="33351" y="18373"/>
                    <a:pt x="33292" y="18340"/>
                  </a:cubicBezTo>
                  <a:lnTo>
                    <a:pt x="132" y="10"/>
                  </a:lnTo>
                  <a:cubicBezTo>
                    <a:pt x="120" y="3"/>
                    <a:pt x="109" y="1"/>
                    <a:pt x="9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34"/>
            <p:cNvSpPr/>
            <p:nvPr/>
          </p:nvSpPr>
          <p:spPr>
            <a:xfrm>
              <a:off x="2880075" y="286500"/>
              <a:ext cx="1277475" cy="751650"/>
            </a:xfrm>
            <a:custGeom>
              <a:avLst/>
              <a:gdLst/>
              <a:ahLst/>
              <a:cxnLst/>
              <a:rect l="l" t="t" r="r" b="b"/>
              <a:pathLst>
                <a:path w="51099" h="30066" extrusionOk="0">
                  <a:moveTo>
                    <a:pt x="51023" y="1"/>
                  </a:moveTo>
                  <a:cubicBezTo>
                    <a:pt x="51011" y="1"/>
                    <a:pt x="50999" y="4"/>
                    <a:pt x="50988" y="11"/>
                  </a:cubicBezTo>
                  <a:lnTo>
                    <a:pt x="59" y="29940"/>
                  </a:lnTo>
                  <a:cubicBezTo>
                    <a:pt x="0" y="29974"/>
                    <a:pt x="25" y="30064"/>
                    <a:pt x="93" y="30065"/>
                  </a:cubicBezTo>
                  <a:cubicBezTo>
                    <a:pt x="104" y="30065"/>
                    <a:pt x="117" y="30061"/>
                    <a:pt x="128" y="30055"/>
                  </a:cubicBezTo>
                  <a:lnTo>
                    <a:pt x="51055" y="125"/>
                  </a:lnTo>
                  <a:cubicBezTo>
                    <a:pt x="51088" y="107"/>
                    <a:pt x="51098" y="65"/>
                    <a:pt x="51079" y="34"/>
                  </a:cubicBezTo>
                  <a:cubicBezTo>
                    <a:pt x="51068" y="13"/>
                    <a:pt x="51046" y="1"/>
                    <a:pt x="5102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34"/>
            <p:cNvSpPr/>
            <p:nvPr/>
          </p:nvSpPr>
          <p:spPr>
            <a:xfrm>
              <a:off x="2875675" y="341975"/>
              <a:ext cx="1373225" cy="754050"/>
            </a:xfrm>
            <a:custGeom>
              <a:avLst/>
              <a:gdLst/>
              <a:ahLst/>
              <a:cxnLst/>
              <a:rect l="l" t="t" r="r" b="b"/>
              <a:pathLst>
                <a:path w="54929" h="30162" extrusionOk="0">
                  <a:moveTo>
                    <a:pt x="54832" y="0"/>
                  </a:moveTo>
                  <a:cubicBezTo>
                    <a:pt x="54821" y="0"/>
                    <a:pt x="54809" y="3"/>
                    <a:pt x="54798" y="10"/>
                  </a:cubicBezTo>
                  <a:lnTo>
                    <a:pt x="62" y="30037"/>
                  </a:lnTo>
                  <a:cubicBezTo>
                    <a:pt x="1" y="30070"/>
                    <a:pt x="25" y="30161"/>
                    <a:pt x="93" y="30161"/>
                  </a:cubicBezTo>
                  <a:cubicBezTo>
                    <a:pt x="93" y="30161"/>
                    <a:pt x="94" y="30161"/>
                    <a:pt x="94" y="30161"/>
                  </a:cubicBezTo>
                  <a:cubicBezTo>
                    <a:pt x="105" y="30161"/>
                    <a:pt x="116" y="30159"/>
                    <a:pt x="127" y="30154"/>
                  </a:cubicBezTo>
                  <a:lnTo>
                    <a:pt x="54863" y="127"/>
                  </a:lnTo>
                  <a:cubicBezTo>
                    <a:pt x="54929" y="89"/>
                    <a:pt x="54892" y="0"/>
                    <a:pt x="5483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34"/>
            <p:cNvSpPr/>
            <p:nvPr/>
          </p:nvSpPr>
          <p:spPr>
            <a:xfrm>
              <a:off x="2421725" y="559800"/>
              <a:ext cx="1004300" cy="397125"/>
            </a:xfrm>
            <a:custGeom>
              <a:avLst/>
              <a:gdLst/>
              <a:ahLst/>
              <a:cxnLst/>
              <a:rect l="l" t="t" r="r" b="b"/>
              <a:pathLst>
                <a:path w="40172" h="15885" extrusionOk="0">
                  <a:moveTo>
                    <a:pt x="96" y="0"/>
                  </a:moveTo>
                  <a:cubicBezTo>
                    <a:pt x="30" y="0"/>
                    <a:pt x="1" y="102"/>
                    <a:pt x="75" y="130"/>
                  </a:cubicBezTo>
                  <a:lnTo>
                    <a:pt x="40056" y="15879"/>
                  </a:lnTo>
                  <a:cubicBezTo>
                    <a:pt x="40063" y="15882"/>
                    <a:pt x="40072" y="15883"/>
                    <a:pt x="40080" y="15885"/>
                  </a:cubicBezTo>
                  <a:cubicBezTo>
                    <a:pt x="40154" y="15883"/>
                    <a:pt x="40172" y="15782"/>
                    <a:pt x="40104" y="15756"/>
                  </a:cubicBezTo>
                  <a:lnTo>
                    <a:pt x="125" y="6"/>
                  </a:lnTo>
                  <a:cubicBezTo>
                    <a:pt x="115" y="2"/>
                    <a:pt x="105" y="0"/>
                    <a:pt x="9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34"/>
            <p:cNvSpPr/>
            <p:nvPr/>
          </p:nvSpPr>
          <p:spPr>
            <a:xfrm>
              <a:off x="2463750" y="488200"/>
              <a:ext cx="792275" cy="336425"/>
            </a:xfrm>
            <a:custGeom>
              <a:avLst/>
              <a:gdLst/>
              <a:ahLst/>
              <a:cxnLst/>
              <a:rect l="l" t="t" r="r" b="b"/>
              <a:pathLst>
                <a:path w="31691" h="13457" extrusionOk="0">
                  <a:moveTo>
                    <a:pt x="95" y="1"/>
                  </a:moveTo>
                  <a:cubicBezTo>
                    <a:pt x="31" y="1"/>
                    <a:pt x="0" y="100"/>
                    <a:pt x="72" y="129"/>
                  </a:cubicBezTo>
                  <a:lnTo>
                    <a:pt x="31572" y="13451"/>
                  </a:lnTo>
                  <a:cubicBezTo>
                    <a:pt x="31581" y="13455"/>
                    <a:pt x="31590" y="13457"/>
                    <a:pt x="31598" y="13457"/>
                  </a:cubicBezTo>
                  <a:cubicBezTo>
                    <a:pt x="31671" y="13457"/>
                    <a:pt x="31691" y="13356"/>
                    <a:pt x="31624" y="13328"/>
                  </a:cubicBezTo>
                  <a:lnTo>
                    <a:pt x="124" y="7"/>
                  </a:lnTo>
                  <a:cubicBezTo>
                    <a:pt x="114" y="3"/>
                    <a:pt x="104" y="1"/>
                    <a:pt x="9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34"/>
            <p:cNvSpPr/>
            <p:nvPr/>
          </p:nvSpPr>
          <p:spPr>
            <a:xfrm>
              <a:off x="3848700" y="2065600"/>
              <a:ext cx="2969025" cy="731400"/>
            </a:xfrm>
            <a:custGeom>
              <a:avLst/>
              <a:gdLst/>
              <a:ahLst/>
              <a:cxnLst/>
              <a:rect l="l" t="t" r="r" b="b"/>
              <a:pathLst>
                <a:path w="118761" h="29256" extrusionOk="0">
                  <a:moveTo>
                    <a:pt x="95" y="0"/>
                  </a:moveTo>
                  <a:cubicBezTo>
                    <a:pt x="23" y="0"/>
                    <a:pt x="1" y="113"/>
                    <a:pt x="80" y="133"/>
                  </a:cubicBezTo>
                  <a:lnTo>
                    <a:pt x="118652" y="29254"/>
                  </a:lnTo>
                  <a:cubicBezTo>
                    <a:pt x="118657" y="29255"/>
                    <a:pt x="118663" y="29255"/>
                    <a:pt x="118669" y="29255"/>
                  </a:cubicBezTo>
                  <a:cubicBezTo>
                    <a:pt x="118747" y="29255"/>
                    <a:pt x="118760" y="29143"/>
                    <a:pt x="118685" y="29124"/>
                  </a:cubicBezTo>
                  <a:lnTo>
                    <a:pt x="113" y="3"/>
                  </a:lnTo>
                  <a:cubicBezTo>
                    <a:pt x="106" y="1"/>
                    <a:pt x="100" y="0"/>
                    <a:pt x="9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34"/>
            <p:cNvSpPr/>
            <p:nvPr/>
          </p:nvSpPr>
          <p:spPr>
            <a:xfrm>
              <a:off x="1357775" y="2891250"/>
              <a:ext cx="2218325" cy="209375"/>
            </a:xfrm>
            <a:custGeom>
              <a:avLst/>
              <a:gdLst/>
              <a:ahLst/>
              <a:cxnLst/>
              <a:rect l="l" t="t" r="r" b="b"/>
              <a:pathLst>
                <a:path w="88733" h="8375" extrusionOk="0">
                  <a:moveTo>
                    <a:pt x="88670" y="0"/>
                  </a:moveTo>
                  <a:cubicBezTo>
                    <a:pt x="88666" y="0"/>
                    <a:pt x="88661" y="1"/>
                    <a:pt x="88657" y="2"/>
                  </a:cubicBezTo>
                  <a:lnTo>
                    <a:pt x="87" y="8242"/>
                  </a:lnTo>
                  <a:cubicBezTo>
                    <a:pt x="1" y="8247"/>
                    <a:pt x="6" y="8375"/>
                    <a:pt x="91" y="8375"/>
                  </a:cubicBezTo>
                  <a:cubicBezTo>
                    <a:pt x="92" y="8375"/>
                    <a:pt x="93" y="8375"/>
                    <a:pt x="94" y="8375"/>
                  </a:cubicBezTo>
                  <a:lnTo>
                    <a:pt x="100" y="8375"/>
                  </a:lnTo>
                  <a:lnTo>
                    <a:pt x="88669" y="135"/>
                  </a:lnTo>
                  <a:cubicBezTo>
                    <a:pt x="88705" y="132"/>
                    <a:pt x="88733" y="100"/>
                    <a:pt x="88729" y="63"/>
                  </a:cubicBezTo>
                  <a:cubicBezTo>
                    <a:pt x="88726" y="31"/>
                    <a:pt x="88701" y="0"/>
                    <a:pt x="8867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34"/>
            <p:cNvSpPr/>
            <p:nvPr/>
          </p:nvSpPr>
          <p:spPr>
            <a:xfrm>
              <a:off x="1530700" y="3416375"/>
              <a:ext cx="2045950" cy="91800"/>
            </a:xfrm>
            <a:custGeom>
              <a:avLst/>
              <a:gdLst/>
              <a:ahLst/>
              <a:cxnLst/>
              <a:rect l="l" t="t" r="r" b="b"/>
              <a:pathLst>
                <a:path w="81838" h="3672" extrusionOk="0">
                  <a:moveTo>
                    <a:pt x="71" y="1"/>
                  </a:moveTo>
                  <a:cubicBezTo>
                    <a:pt x="37" y="4"/>
                    <a:pt x="3" y="27"/>
                    <a:pt x="2" y="63"/>
                  </a:cubicBezTo>
                  <a:cubicBezTo>
                    <a:pt x="1" y="101"/>
                    <a:pt x="29" y="132"/>
                    <a:pt x="66" y="134"/>
                  </a:cubicBezTo>
                  <a:lnTo>
                    <a:pt x="81743" y="3671"/>
                  </a:lnTo>
                  <a:lnTo>
                    <a:pt x="81745" y="3671"/>
                  </a:lnTo>
                  <a:cubicBezTo>
                    <a:pt x="81746" y="3671"/>
                    <a:pt x="81746" y="3671"/>
                    <a:pt x="81747" y="3671"/>
                  </a:cubicBezTo>
                  <a:cubicBezTo>
                    <a:pt x="81835" y="3671"/>
                    <a:pt x="81837" y="3540"/>
                    <a:pt x="81749" y="3537"/>
                  </a:cubicBezTo>
                  <a:lnTo>
                    <a:pt x="7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34"/>
            <p:cNvSpPr/>
            <p:nvPr/>
          </p:nvSpPr>
          <p:spPr>
            <a:xfrm>
              <a:off x="1519825" y="3518525"/>
              <a:ext cx="1030900" cy="108925"/>
            </a:xfrm>
            <a:custGeom>
              <a:avLst/>
              <a:gdLst/>
              <a:ahLst/>
              <a:cxnLst/>
              <a:rect l="l" t="t" r="r" b="b"/>
              <a:pathLst>
                <a:path w="41236" h="4357" extrusionOk="0">
                  <a:moveTo>
                    <a:pt x="64" y="0"/>
                  </a:moveTo>
                  <a:cubicBezTo>
                    <a:pt x="32" y="0"/>
                    <a:pt x="7" y="28"/>
                    <a:pt x="3" y="60"/>
                  </a:cubicBezTo>
                  <a:cubicBezTo>
                    <a:pt x="1" y="98"/>
                    <a:pt x="27" y="131"/>
                    <a:pt x="63" y="134"/>
                  </a:cubicBezTo>
                  <a:lnTo>
                    <a:pt x="41139" y="4357"/>
                  </a:lnTo>
                  <a:lnTo>
                    <a:pt x="41145" y="4357"/>
                  </a:lnTo>
                  <a:cubicBezTo>
                    <a:pt x="41229" y="4354"/>
                    <a:pt x="41235" y="4233"/>
                    <a:pt x="41152" y="4222"/>
                  </a:cubicBezTo>
                  <a:lnTo>
                    <a:pt x="78" y="2"/>
                  </a:lnTo>
                  <a:cubicBezTo>
                    <a:pt x="73" y="1"/>
                    <a:pt x="68" y="0"/>
                    <a:pt x="6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34"/>
            <p:cNvSpPr/>
            <p:nvPr/>
          </p:nvSpPr>
          <p:spPr>
            <a:xfrm>
              <a:off x="1530600" y="3657900"/>
              <a:ext cx="1183700" cy="193075"/>
            </a:xfrm>
            <a:custGeom>
              <a:avLst/>
              <a:gdLst/>
              <a:ahLst/>
              <a:cxnLst/>
              <a:rect l="l" t="t" r="r" b="b"/>
              <a:pathLst>
                <a:path w="47348" h="7723" extrusionOk="0">
                  <a:moveTo>
                    <a:pt x="73" y="0"/>
                  </a:moveTo>
                  <a:cubicBezTo>
                    <a:pt x="40" y="0"/>
                    <a:pt x="12" y="24"/>
                    <a:pt x="6" y="56"/>
                  </a:cubicBezTo>
                  <a:cubicBezTo>
                    <a:pt x="1" y="92"/>
                    <a:pt x="25" y="126"/>
                    <a:pt x="62" y="132"/>
                  </a:cubicBezTo>
                  <a:lnTo>
                    <a:pt x="47248" y="7723"/>
                  </a:lnTo>
                  <a:lnTo>
                    <a:pt x="47257" y="7723"/>
                  </a:lnTo>
                  <a:cubicBezTo>
                    <a:pt x="47339" y="7723"/>
                    <a:pt x="47348" y="7604"/>
                    <a:pt x="47269" y="7591"/>
                  </a:cubicBezTo>
                  <a:lnTo>
                    <a:pt x="83" y="1"/>
                  </a:lnTo>
                  <a:cubicBezTo>
                    <a:pt x="79" y="1"/>
                    <a:pt x="76" y="0"/>
                    <a:pt x="7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34"/>
            <p:cNvSpPr/>
            <p:nvPr/>
          </p:nvSpPr>
          <p:spPr>
            <a:xfrm>
              <a:off x="1461875" y="1531000"/>
              <a:ext cx="2019150" cy="787300"/>
            </a:xfrm>
            <a:custGeom>
              <a:avLst/>
              <a:gdLst/>
              <a:ahLst/>
              <a:cxnLst/>
              <a:rect l="l" t="t" r="r" b="b"/>
              <a:pathLst>
                <a:path w="80766" h="31492" extrusionOk="0">
                  <a:moveTo>
                    <a:pt x="80687" y="0"/>
                  </a:moveTo>
                  <a:cubicBezTo>
                    <a:pt x="80680" y="0"/>
                    <a:pt x="80673" y="2"/>
                    <a:pt x="80665" y="4"/>
                  </a:cubicBezTo>
                  <a:lnTo>
                    <a:pt x="70" y="31363"/>
                  </a:lnTo>
                  <a:cubicBezTo>
                    <a:pt x="1" y="31389"/>
                    <a:pt x="20" y="31491"/>
                    <a:pt x="95" y="31491"/>
                  </a:cubicBezTo>
                  <a:cubicBezTo>
                    <a:pt x="102" y="31491"/>
                    <a:pt x="110" y="31490"/>
                    <a:pt x="118" y="31488"/>
                  </a:cubicBezTo>
                  <a:lnTo>
                    <a:pt x="80713" y="129"/>
                  </a:lnTo>
                  <a:cubicBezTo>
                    <a:pt x="80749" y="116"/>
                    <a:pt x="80766" y="77"/>
                    <a:pt x="80751" y="43"/>
                  </a:cubicBezTo>
                  <a:cubicBezTo>
                    <a:pt x="80741" y="17"/>
                    <a:pt x="80715" y="0"/>
                    <a:pt x="8068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34"/>
            <p:cNvSpPr/>
            <p:nvPr/>
          </p:nvSpPr>
          <p:spPr>
            <a:xfrm>
              <a:off x="2150250" y="1898850"/>
              <a:ext cx="482600" cy="187325"/>
            </a:xfrm>
            <a:custGeom>
              <a:avLst/>
              <a:gdLst/>
              <a:ahLst/>
              <a:cxnLst/>
              <a:rect l="l" t="t" r="r" b="b"/>
              <a:pathLst>
                <a:path w="19304" h="7493" extrusionOk="0">
                  <a:moveTo>
                    <a:pt x="19209" y="1"/>
                  </a:moveTo>
                  <a:cubicBezTo>
                    <a:pt x="19200" y="1"/>
                    <a:pt x="19191" y="3"/>
                    <a:pt x="19182" y="6"/>
                  </a:cubicBezTo>
                  <a:lnTo>
                    <a:pt x="69" y="7364"/>
                  </a:lnTo>
                  <a:cubicBezTo>
                    <a:pt x="0" y="7390"/>
                    <a:pt x="19" y="7493"/>
                    <a:pt x="93" y="7493"/>
                  </a:cubicBezTo>
                  <a:cubicBezTo>
                    <a:pt x="102" y="7493"/>
                    <a:pt x="110" y="7491"/>
                    <a:pt x="118" y="7487"/>
                  </a:cubicBezTo>
                  <a:lnTo>
                    <a:pt x="19230" y="131"/>
                  </a:lnTo>
                  <a:cubicBezTo>
                    <a:pt x="19304" y="102"/>
                    <a:pt x="19274" y="1"/>
                    <a:pt x="1920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34"/>
            <p:cNvSpPr/>
            <p:nvPr/>
          </p:nvSpPr>
          <p:spPr>
            <a:xfrm>
              <a:off x="1387125" y="1721625"/>
              <a:ext cx="2189575" cy="765800"/>
            </a:xfrm>
            <a:custGeom>
              <a:avLst/>
              <a:gdLst/>
              <a:ahLst/>
              <a:cxnLst/>
              <a:rect l="l" t="t" r="r" b="b"/>
              <a:pathLst>
                <a:path w="87583" h="30632" extrusionOk="0">
                  <a:moveTo>
                    <a:pt x="87489" y="0"/>
                  </a:moveTo>
                  <a:cubicBezTo>
                    <a:pt x="87482" y="0"/>
                    <a:pt x="87475" y="1"/>
                    <a:pt x="87467" y="3"/>
                  </a:cubicBezTo>
                  <a:lnTo>
                    <a:pt x="73" y="30502"/>
                  </a:lnTo>
                  <a:cubicBezTo>
                    <a:pt x="0" y="30525"/>
                    <a:pt x="18" y="30632"/>
                    <a:pt x="94" y="30632"/>
                  </a:cubicBezTo>
                  <a:cubicBezTo>
                    <a:pt x="94" y="30632"/>
                    <a:pt x="95" y="30632"/>
                    <a:pt x="95" y="30632"/>
                  </a:cubicBezTo>
                  <a:cubicBezTo>
                    <a:pt x="103" y="30632"/>
                    <a:pt x="109" y="30630"/>
                    <a:pt x="117" y="30628"/>
                  </a:cubicBezTo>
                  <a:lnTo>
                    <a:pt x="87510" y="130"/>
                  </a:lnTo>
                  <a:cubicBezTo>
                    <a:pt x="87582" y="101"/>
                    <a:pt x="87555" y="0"/>
                    <a:pt x="8748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34"/>
            <p:cNvSpPr/>
            <p:nvPr/>
          </p:nvSpPr>
          <p:spPr>
            <a:xfrm>
              <a:off x="1387200" y="2285000"/>
              <a:ext cx="2188975" cy="486900"/>
            </a:xfrm>
            <a:custGeom>
              <a:avLst/>
              <a:gdLst/>
              <a:ahLst/>
              <a:cxnLst/>
              <a:rect l="l" t="t" r="r" b="b"/>
              <a:pathLst>
                <a:path w="87559" h="19476" extrusionOk="0">
                  <a:moveTo>
                    <a:pt x="87484" y="0"/>
                  </a:moveTo>
                  <a:cubicBezTo>
                    <a:pt x="87479" y="0"/>
                    <a:pt x="87475" y="1"/>
                    <a:pt x="87471" y="1"/>
                  </a:cubicBezTo>
                  <a:lnTo>
                    <a:pt x="78" y="19344"/>
                  </a:lnTo>
                  <a:cubicBezTo>
                    <a:pt x="0" y="19361"/>
                    <a:pt x="11" y="19476"/>
                    <a:pt x="91" y="19476"/>
                  </a:cubicBezTo>
                  <a:cubicBezTo>
                    <a:pt x="91" y="19476"/>
                    <a:pt x="92" y="19476"/>
                    <a:pt x="92" y="19476"/>
                  </a:cubicBezTo>
                  <a:cubicBezTo>
                    <a:pt x="97" y="19476"/>
                    <a:pt x="102" y="19476"/>
                    <a:pt x="106" y="19474"/>
                  </a:cubicBezTo>
                  <a:lnTo>
                    <a:pt x="87500" y="131"/>
                  </a:lnTo>
                  <a:cubicBezTo>
                    <a:pt x="87536" y="124"/>
                    <a:pt x="87558" y="89"/>
                    <a:pt x="87550" y="52"/>
                  </a:cubicBezTo>
                  <a:cubicBezTo>
                    <a:pt x="87543" y="21"/>
                    <a:pt x="87515" y="0"/>
                    <a:pt x="8748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34"/>
            <p:cNvSpPr/>
            <p:nvPr/>
          </p:nvSpPr>
          <p:spPr>
            <a:xfrm>
              <a:off x="1444225" y="1750900"/>
              <a:ext cx="2132000" cy="729175"/>
            </a:xfrm>
            <a:custGeom>
              <a:avLst/>
              <a:gdLst/>
              <a:ahLst/>
              <a:cxnLst/>
              <a:rect l="l" t="t" r="r" b="b"/>
              <a:pathLst>
                <a:path w="85280" h="29167" extrusionOk="0">
                  <a:moveTo>
                    <a:pt x="85206" y="1"/>
                  </a:moveTo>
                  <a:cubicBezTo>
                    <a:pt x="85198" y="1"/>
                    <a:pt x="85191" y="2"/>
                    <a:pt x="85183" y="5"/>
                  </a:cubicBezTo>
                  <a:lnTo>
                    <a:pt x="73" y="29036"/>
                  </a:lnTo>
                  <a:cubicBezTo>
                    <a:pt x="1" y="29061"/>
                    <a:pt x="17" y="29167"/>
                    <a:pt x="92" y="29167"/>
                  </a:cubicBezTo>
                  <a:cubicBezTo>
                    <a:pt x="93" y="29167"/>
                    <a:pt x="93" y="29167"/>
                    <a:pt x="94" y="29167"/>
                  </a:cubicBezTo>
                  <a:cubicBezTo>
                    <a:pt x="102" y="29167"/>
                    <a:pt x="109" y="29165"/>
                    <a:pt x="116" y="29163"/>
                  </a:cubicBezTo>
                  <a:lnTo>
                    <a:pt x="85226" y="131"/>
                  </a:lnTo>
                  <a:cubicBezTo>
                    <a:pt x="85262" y="120"/>
                    <a:pt x="85280" y="82"/>
                    <a:pt x="85268" y="47"/>
                  </a:cubicBezTo>
                  <a:cubicBezTo>
                    <a:pt x="85259" y="19"/>
                    <a:pt x="85233" y="1"/>
                    <a:pt x="8520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34"/>
            <p:cNvSpPr/>
            <p:nvPr/>
          </p:nvSpPr>
          <p:spPr>
            <a:xfrm>
              <a:off x="4074475" y="2187875"/>
              <a:ext cx="3350" cy="338050"/>
            </a:xfrm>
            <a:custGeom>
              <a:avLst/>
              <a:gdLst/>
              <a:ahLst/>
              <a:cxnLst/>
              <a:rect l="l" t="t" r="r" b="b"/>
              <a:pathLst>
                <a:path w="134" h="13522" extrusionOk="0">
                  <a:moveTo>
                    <a:pt x="67" y="0"/>
                  </a:moveTo>
                  <a:cubicBezTo>
                    <a:pt x="34" y="0"/>
                    <a:pt x="1" y="22"/>
                    <a:pt x="1" y="66"/>
                  </a:cubicBezTo>
                  <a:lnTo>
                    <a:pt x="1" y="13454"/>
                  </a:lnTo>
                  <a:cubicBezTo>
                    <a:pt x="1" y="13491"/>
                    <a:pt x="31" y="13521"/>
                    <a:pt x="67" y="13521"/>
                  </a:cubicBezTo>
                  <a:cubicBezTo>
                    <a:pt x="104" y="13521"/>
                    <a:pt x="134" y="13491"/>
                    <a:pt x="134" y="13454"/>
                  </a:cubicBezTo>
                  <a:lnTo>
                    <a:pt x="134" y="66"/>
                  </a:lnTo>
                  <a:cubicBezTo>
                    <a:pt x="134" y="22"/>
                    <a:pt x="100" y="0"/>
                    <a:pt x="6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34"/>
            <p:cNvSpPr/>
            <p:nvPr/>
          </p:nvSpPr>
          <p:spPr>
            <a:xfrm>
              <a:off x="2931400" y="2446400"/>
              <a:ext cx="3375" cy="229000"/>
            </a:xfrm>
            <a:custGeom>
              <a:avLst/>
              <a:gdLst/>
              <a:ahLst/>
              <a:cxnLst/>
              <a:rect l="l" t="t" r="r" b="b"/>
              <a:pathLst>
                <a:path w="135" h="9160" extrusionOk="0">
                  <a:moveTo>
                    <a:pt x="68" y="1"/>
                  </a:moveTo>
                  <a:cubicBezTo>
                    <a:pt x="34" y="1"/>
                    <a:pt x="1" y="23"/>
                    <a:pt x="1" y="67"/>
                  </a:cubicBezTo>
                  <a:lnTo>
                    <a:pt x="1" y="9092"/>
                  </a:lnTo>
                  <a:cubicBezTo>
                    <a:pt x="1" y="9130"/>
                    <a:pt x="31" y="9159"/>
                    <a:pt x="67" y="9159"/>
                  </a:cubicBezTo>
                  <a:cubicBezTo>
                    <a:pt x="105" y="9159"/>
                    <a:pt x="135" y="9130"/>
                    <a:pt x="135" y="9092"/>
                  </a:cubicBezTo>
                  <a:lnTo>
                    <a:pt x="135" y="67"/>
                  </a:lnTo>
                  <a:cubicBezTo>
                    <a:pt x="135" y="23"/>
                    <a:pt x="101" y="1"/>
                    <a:pt x="6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34"/>
            <p:cNvSpPr/>
            <p:nvPr/>
          </p:nvSpPr>
          <p:spPr>
            <a:xfrm>
              <a:off x="3746675" y="2874600"/>
              <a:ext cx="3350" cy="170400"/>
            </a:xfrm>
            <a:custGeom>
              <a:avLst/>
              <a:gdLst/>
              <a:ahLst/>
              <a:cxnLst/>
              <a:rect l="l" t="t" r="r" b="b"/>
              <a:pathLst>
                <a:path w="134" h="6816" extrusionOk="0">
                  <a:moveTo>
                    <a:pt x="67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6749"/>
                  </a:lnTo>
                  <a:cubicBezTo>
                    <a:pt x="0" y="6785"/>
                    <a:pt x="30" y="6815"/>
                    <a:pt x="67" y="6815"/>
                  </a:cubicBezTo>
                  <a:cubicBezTo>
                    <a:pt x="103" y="6815"/>
                    <a:pt x="133" y="6785"/>
                    <a:pt x="133" y="6749"/>
                  </a:cubicBezTo>
                  <a:lnTo>
                    <a:pt x="133" y="67"/>
                  </a:lnTo>
                  <a:cubicBezTo>
                    <a:pt x="133" y="23"/>
                    <a:pt x="100" y="1"/>
                    <a:pt x="6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34"/>
            <p:cNvSpPr/>
            <p:nvPr/>
          </p:nvSpPr>
          <p:spPr>
            <a:xfrm>
              <a:off x="4429275" y="2825575"/>
              <a:ext cx="3375" cy="177750"/>
            </a:xfrm>
            <a:custGeom>
              <a:avLst/>
              <a:gdLst/>
              <a:ahLst/>
              <a:cxnLst/>
              <a:rect l="l" t="t" r="r" b="b"/>
              <a:pathLst>
                <a:path w="135" h="7110" extrusionOk="0">
                  <a:moveTo>
                    <a:pt x="68" y="0"/>
                  </a:moveTo>
                  <a:cubicBezTo>
                    <a:pt x="35" y="0"/>
                    <a:pt x="2" y="22"/>
                    <a:pt x="2" y="67"/>
                  </a:cubicBezTo>
                  <a:lnTo>
                    <a:pt x="2" y="7043"/>
                  </a:lnTo>
                  <a:cubicBezTo>
                    <a:pt x="0" y="7079"/>
                    <a:pt x="32" y="7109"/>
                    <a:pt x="68" y="7109"/>
                  </a:cubicBezTo>
                  <a:cubicBezTo>
                    <a:pt x="105" y="7109"/>
                    <a:pt x="135" y="7079"/>
                    <a:pt x="135" y="7043"/>
                  </a:cubicBezTo>
                  <a:lnTo>
                    <a:pt x="135" y="67"/>
                  </a:lnTo>
                  <a:cubicBezTo>
                    <a:pt x="135" y="22"/>
                    <a:pt x="101" y="0"/>
                    <a:pt x="6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34"/>
            <p:cNvSpPr/>
            <p:nvPr/>
          </p:nvSpPr>
          <p:spPr>
            <a:xfrm>
              <a:off x="3476700" y="238125"/>
              <a:ext cx="3282900" cy="1900750"/>
            </a:xfrm>
            <a:custGeom>
              <a:avLst/>
              <a:gdLst/>
              <a:ahLst/>
              <a:cxnLst/>
              <a:rect l="l" t="t" r="r" b="b"/>
              <a:pathLst>
                <a:path w="131316" h="76030" extrusionOk="0">
                  <a:moveTo>
                    <a:pt x="97" y="0"/>
                  </a:moveTo>
                  <a:cubicBezTo>
                    <a:pt x="38" y="0"/>
                    <a:pt x="0" y="86"/>
                    <a:pt x="63" y="125"/>
                  </a:cubicBezTo>
                  <a:lnTo>
                    <a:pt x="131191" y="76021"/>
                  </a:lnTo>
                  <a:cubicBezTo>
                    <a:pt x="131200" y="76027"/>
                    <a:pt x="131212" y="76030"/>
                    <a:pt x="131223" y="76030"/>
                  </a:cubicBezTo>
                  <a:lnTo>
                    <a:pt x="131225" y="76030"/>
                  </a:lnTo>
                  <a:cubicBezTo>
                    <a:pt x="131292" y="76029"/>
                    <a:pt x="131316" y="75939"/>
                    <a:pt x="131257" y="75905"/>
                  </a:cubicBezTo>
                  <a:lnTo>
                    <a:pt x="130" y="9"/>
                  </a:lnTo>
                  <a:cubicBezTo>
                    <a:pt x="118" y="3"/>
                    <a:pt x="107" y="0"/>
                    <a:pt x="9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34"/>
            <p:cNvSpPr/>
            <p:nvPr/>
          </p:nvSpPr>
          <p:spPr>
            <a:xfrm>
              <a:off x="4561575" y="255550"/>
              <a:ext cx="1597800" cy="688175"/>
            </a:xfrm>
            <a:custGeom>
              <a:avLst/>
              <a:gdLst/>
              <a:ahLst/>
              <a:cxnLst/>
              <a:rect l="l" t="t" r="r" b="b"/>
              <a:pathLst>
                <a:path w="63912" h="27527" extrusionOk="0">
                  <a:moveTo>
                    <a:pt x="63816" y="0"/>
                  </a:moveTo>
                  <a:cubicBezTo>
                    <a:pt x="63806" y="0"/>
                    <a:pt x="63796" y="2"/>
                    <a:pt x="63786" y="7"/>
                  </a:cubicBezTo>
                  <a:lnTo>
                    <a:pt x="68" y="27399"/>
                  </a:lnTo>
                  <a:cubicBezTo>
                    <a:pt x="0" y="27427"/>
                    <a:pt x="21" y="27526"/>
                    <a:pt x="94" y="27526"/>
                  </a:cubicBezTo>
                  <a:cubicBezTo>
                    <a:pt x="103" y="27526"/>
                    <a:pt x="112" y="27524"/>
                    <a:pt x="121" y="27521"/>
                  </a:cubicBezTo>
                  <a:lnTo>
                    <a:pt x="63839" y="131"/>
                  </a:lnTo>
                  <a:cubicBezTo>
                    <a:pt x="63912" y="100"/>
                    <a:pt x="63880" y="0"/>
                    <a:pt x="638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34"/>
            <p:cNvSpPr/>
            <p:nvPr/>
          </p:nvSpPr>
          <p:spPr>
            <a:xfrm>
              <a:off x="3476750" y="1286050"/>
              <a:ext cx="285400" cy="124000"/>
            </a:xfrm>
            <a:custGeom>
              <a:avLst/>
              <a:gdLst/>
              <a:ahLst/>
              <a:cxnLst/>
              <a:rect l="l" t="t" r="r" b="b"/>
              <a:pathLst>
                <a:path w="11416" h="4960" extrusionOk="0">
                  <a:moveTo>
                    <a:pt x="11320" y="1"/>
                  </a:moveTo>
                  <a:cubicBezTo>
                    <a:pt x="11311" y="1"/>
                    <a:pt x="11302" y="2"/>
                    <a:pt x="11293" y="6"/>
                  </a:cubicBezTo>
                  <a:lnTo>
                    <a:pt x="68" y="4832"/>
                  </a:lnTo>
                  <a:cubicBezTo>
                    <a:pt x="0" y="4860"/>
                    <a:pt x="21" y="4959"/>
                    <a:pt x="94" y="4959"/>
                  </a:cubicBezTo>
                  <a:cubicBezTo>
                    <a:pt x="103" y="4959"/>
                    <a:pt x="112" y="4958"/>
                    <a:pt x="120" y="4954"/>
                  </a:cubicBezTo>
                  <a:lnTo>
                    <a:pt x="11345" y="129"/>
                  </a:lnTo>
                  <a:cubicBezTo>
                    <a:pt x="11416" y="97"/>
                    <a:pt x="11384" y="1"/>
                    <a:pt x="1132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34"/>
            <p:cNvSpPr/>
            <p:nvPr/>
          </p:nvSpPr>
          <p:spPr>
            <a:xfrm>
              <a:off x="2215625" y="1636800"/>
              <a:ext cx="3325" cy="2302925"/>
            </a:xfrm>
            <a:custGeom>
              <a:avLst/>
              <a:gdLst/>
              <a:ahLst/>
              <a:cxnLst/>
              <a:rect l="l" t="t" r="r" b="b"/>
              <a:pathLst>
                <a:path w="133" h="92117" extrusionOk="0">
                  <a:moveTo>
                    <a:pt x="67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92048"/>
                  </a:lnTo>
                  <a:cubicBezTo>
                    <a:pt x="0" y="92085"/>
                    <a:pt x="30" y="92116"/>
                    <a:pt x="67" y="92116"/>
                  </a:cubicBezTo>
                  <a:cubicBezTo>
                    <a:pt x="103" y="92116"/>
                    <a:pt x="133" y="92085"/>
                    <a:pt x="133" y="92048"/>
                  </a:cubicBezTo>
                  <a:lnTo>
                    <a:pt x="133" y="67"/>
                  </a:lnTo>
                  <a:cubicBezTo>
                    <a:pt x="133" y="23"/>
                    <a:pt x="100" y="1"/>
                    <a:pt x="6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34"/>
            <p:cNvSpPr/>
            <p:nvPr/>
          </p:nvSpPr>
          <p:spPr>
            <a:xfrm>
              <a:off x="3252025" y="791075"/>
              <a:ext cx="3375" cy="131350"/>
            </a:xfrm>
            <a:custGeom>
              <a:avLst/>
              <a:gdLst/>
              <a:ahLst/>
              <a:cxnLst/>
              <a:rect l="l" t="t" r="r" b="b"/>
              <a:pathLst>
                <a:path w="135" h="5254" extrusionOk="0">
                  <a:moveTo>
                    <a:pt x="68" y="0"/>
                  </a:moveTo>
                  <a:cubicBezTo>
                    <a:pt x="34" y="0"/>
                    <a:pt x="1" y="23"/>
                    <a:pt x="1" y="67"/>
                  </a:cubicBezTo>
                  <a:lnTo>
                    <a:pt x="1" y="5188"/>
                  </a:lnTo>
                  <a:cubicBezTo>
                    <a:pt x="1" y="5224"/>
                    <a:pt x="31" y="5254"/>
                    <a:pt x="67" y="5254"/>
                  </a:cubicBezTo>
                  <a:cubicBezTo>
                    <a:pt x="105" y="5254"/>
                    <a:pt x="135" y="5224"/>
                    <a:pt x="135" y="5188"/>
                  </a:cubicBezTo>
                  <a:lnTo>
                    <a:pt x="135" y="67"/>
                  </a:lnTo>
                  <a:cubicBezTo>
                    <a:pt x="135" y="23"/>
                    <a:pt x="101" y="0"/>
                    <a:pt x="6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34"/>
            <p:cNvSpPr/>
            <p:nvPr/>
          </p:nvSpPr>
          <p:spPr>
            <a:xfrm>
              <a:off x="3788475" y="441200"/>
              <a:ext cx="3350" cy="215275"/>
            </a:xfrm>
            <a:custGeom>
              <a:avLst/>
              <a:gdLst/>
              <a:ahLst/>
              <a:cxnLst/>
              <a:rect l="l" t="t" r="r" b="b"/>
              <a:pathLst>
                <a:path w="134" h="8611" extrusionOk="0">
                  <a:moveTo>
                    <a:pt x="67" y="0"/>
                  </a:moveTo>
                  <a:cubicBezTo>
                    <a:pt x="35" y="0"/>
                    <a:pt x="3" y="21"/>
                    <a:pt x="1" y="63"/>
                  </a:cubicBezTo>
                  <a:lnTo>
                    <a:pt x="1" y="8544"/>
                  </a:lnTo>
                  <a:cubicBezTo>
                    <a:pt x="1" y="8582"/>
                    <a:pt x="31" y="8610"/>
                    <a:pt x="67" y="8610"/>
                  </a:cubicBezTo>
                  <a:cubicBezTo>
                    <a:pt x="68" y="8610"/>
                    <a:pt x="69" y="8610"/>
                    <a:pt x="69" y="8610"/>
                  </a:cubicBezTo>
                  <a:cubicBezTo>
                    <a:pt x="105" y="8610"/>
                    <a:pt x="133" y="8581"/>
                    <a:pt x="133" y="8544"/>
                  </a:cubicBezTo>
                  <a:lnTo>
                    <a:pt x="133" y="63"/>
                  </a:lnTo>
                  <a:cubicBezTo>
                    <a:pt x="132" y="21"/>
                    <a:pt x="99" y="0"/>
                    <a:pt x="6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34"/>
            <p:cNvSpPr/>
            <p:nvPr/>
          </p:nvSpPr>
          <p:spPr>
            <a:xfrm>
              <a:off x="709525" y="3851225"/>
              <a:ext cx="458275" cy="39325"/>
            </a:xfrm>
            <a:custGeom>
              <a:avLst/>
              <a:gdLst/>
              <a:ahLst/>
              <a:cxnLst/>
              <a:rect l="l" t="t" r="r" b="b"/>
              <a:pathLst>
                <a:path w="18331" h="1573" extrusionOk="0">
                  <a:moveTo>
                    <a:pt x="18261" y="0"/>
                  </a:moveTo>
                  <a:cubicBezTo>
                    <a:pt x="18260" y="0"/>
                    <a:pt x="18258" y="0"/>
                    <a:pt x="18256" y="0"/>
                  </a:cubicBezTo>
                  <a:lnTo>
                    <a:pt x="86" y="1438"/>
                  </a:lnTo>
                  <a:cubicBezTo>
                    <a:pt x="0" y="1445"/>
                    <a:pt x="5" y="1572"/>
                    <a:pt x="91" y="1572"/>
                  </a:cubicBezTo>
                  <a:lnTo>
                    <a:pt x="97" y="1572"/>
                  </a:lnTo>
                  <a:lnTo>
                    <a:pt x="18267" y="134"/>
                  </a:lnTo>
                  <a:cubicBezTo>
                    <a:pt x="18303" y="132"/>
                    <a:pt x="18331" y="99"/>
                    <a:pt x="18328" y="63"/>
                  </a:cubicBezTo>
                  <a:cubicBezTo>
                    <a:pt x="18326" y="27"/>
                    <a:pt x="18296" y="0"/>
                    <a:pt x="1826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34"/>
            <p:cNvSpPr/>
            <p:nvPr/>
          </p:nvSpPr>
          <p:spPr>
            <a:xfrm>
              <a:off x="709625" y="3971475"/>
              <a:ext cx="209750" cy="18250"/>
            </a:xfrm>
            <a:custGeom>
              <a:avLst/>
              <a:gdLst/>
              <a:ahLst/>
              <a:cxnLst/>
              <a:rect l="l" t="t" r="r" b="b"/>
              <a:pathLst>
                <a:path w="8390" h="730" extrusionOk="0">
                  <a:moveTo>
                    <a:pt x="8318" y="1"/>
                  </a:moveTo>
                  <a:cubicBezTo>
                    <a:pt x="8317" y="1"/>
                    <a:pt x="8316" y="1"/>
                    <a:pt x="8315" y="1"/>
                  </a:cubicBezTo>
                  <a:lnTo>
                    <a:pt x="83" y="595"/>
                  </a:lnTo>
                  <a:cubicBezTo>
                    <a:pt x="0" y="605"/>
                    <a:pt x="4" y="727"/>
                    <a:pt x="87" y="729"/>
                  </a:cubicBezTo>
                  <a:lnTo>
                    <a:pt x="93" y="729"/>
                  </a:lnTo>
                  <a:lnTo>
                    <a:pt x="8325" y="133"/>
                  </a:lnTo>
                  <a:cubicBezTo>
                    <a:pt x="8361" y="131"/>
                    <a:pt x="8390" y="100"/>
                    <a:pt x="8387" y="62"/>
                  </a:cubicBezTo>
                  <a:cubicBezTo>
                    <a:pt x="8382" y="27"/>
                    <a:pt x="8353" y="1"/>
                    <a:pt x="83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5" name="Google Shape;9445;p34"/>
            <p:cNvSpPr/>
            <p:nvPr/>
          </p:nvSpPr>
          <p:spPr>
            <a:xfrm>
              <a:off x="4635950" y="4412950"/>
              <a:ext cx="3375" cy="974975"/>
            </a:xfrm>
            <a:custGeom>
              <a:avLst/>
              <a:gdLst/>
              <a:ahLst/>
              <a:cxnLst/>
              <a:rect l="l" t="t" r="r" b="b"/>
              <a:pathLst>
                <a:path w="135" h="38999" extrusionOk="0">
                  <a:moveTo>
                    <a:pt x="68" y="1"/>
                  </a:moveTo>
                  <a:cubicBezTo>
                    <a:pt x="34" y="1"/>
                    <a:pt x="1" y="23"/>
                    <a:pt x="1" y="68"/>
                  </a:cubicBezTo>
                  <a:lnTo>
                    <a:pt x="1" y="38932"/>
                  </a:lnTo>
                  <a:cubicBezTo>
                    <a:pt x="1" y="38969"/>
                    <a:pt x="31" y="38999"/>
                    <a:pt x="67" y="38999"/>
                  </a:cubicBezTo>
                  <a:cubicBezTo>
                    <a:pt x="105" y="38999"/>
                    <a:pt x="135" y="38969"/>
                    <a:pt x="135" y="38932"/>
                  </a:cubicBezTo>
                  <a:lnTo>
                    <a:pt x="135" y="68"/>
                  </a:lnTo>
                  <a:cubicBezTo>
                    <a:pt x="135" y="23"/>
                    <a:pt x="101" y="1"/>
                    <a:pt x="6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9446;p34"/>
            <p:cNvSpPr/>
            <p:nvPr/>
          </p:nvSpPr>
          <p:spPr>
            <a:xfrm>
              <a:off x="4635950" y="238125"/>
              <a:ext cx="3375" cy="604425"/>
            </a:xfrm>
            <a:custGeom>
              <a:avLst/>
              <a:gdLst/>
              <a:ahLst/>
              <a:cxnLst/>
              <a:rect l="l" t="t" r="r" b="b"/>
              <a:pathLst>
                <a:path w="135" h="24177" extrusionOk="0">
                  <a:moveTo>
                    <a:pt x="68" y="0"/>
                  </a:moveTo>
                  <a:cubicBezTo>
                    <a:pt x="34" y="0"/>
                    <a:pt x="1" y="22"/>
                    <a:pt x="1" y="66"/>
                  </a:cubicBezTo>
                  <a:lnTo>
                    <a:pt x="1" y="24110"/>
                  </a:lnTo>
                  <a:cubicBezTo>
                    <a:pt x="1" y="24147"/>
                    <a:pt x="31" y="24177"/>
                    <a:pt x="67" y="24177"/>
                  </a:cubicBezTo>
                  <a:cubicBezTo>
                    <a:pt x="103" y="24177"/>
                    <a:pt x="133" y="24147"/>
                    <a:pt x="135" y="24110"/>
                  </a:cubicBezTo>
                  <a:lnTo>
                    <a:pt x="135" y="66"/>
                  </a:lnTo>
                  <a:cubicBezTo>
                    <a:pt x="135" y="22"/>
                    <a:pt x="101" y="0"/>
                    <a:pt x="6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34"/>
            <p:cNvSpPr/>
            <p:nvPr/>
          </p:nvSpPr>
          <p:spPr>
            <a:xfrm>
              <a:off x="3572650" y="547625"/>
              <a:ext cx="3375" cy="862425"/>
            </a:xfrm>
            <a:custGeom>
              <a:avLst/>
              <a:gdLst/>
              <a:ahLst/>
              <a:cxnLst/>
              <a:rect l="l" t="t" r="r" b="b"/>
              <a:pathLst>
                <a:path w="135" h="34497" extrusionOk="0">
                  <a:moveTo>
                    <a:pt x="67" y="0"/>
                  </a:moveTo>
                  <a:cubicBezTo>
                    <a:pt x="35" y="0"/>
                    <a:pt x="3" y="21"/>
                    <a:pt x="1" y="64"/>
                  </a:cubicBezTo>
                  <a:lnTo>
                    <a:pt x="1" y="34430"/>
                  </a:lnTo>
                  <a:cubicBezTo>
                    <a:pt x="1" y="34466"/>
                    <a:pt x="31" y="34496"/>
                    <a:pt x="67" y="34496"/>
                  </a:cubicBezTo>
                  <a:cubicBezTo>
                    <a:pt x="105" y="34496"/>
                    <a:pt x="135" y="34466"/>
                    <a:pt x="135" y="34430"/>
                  </a:cubicBezTo>
                  <a:lnTo>
                    <a:pt x="135" y="64"/>
                  </a:lnTo>
                  <a:cubicBezTo>
                    <a:pt x="132" y="21"/>
                    <a:pt x="100" y="0"/>
                    <a:pt x="6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34"/>
            <p:cNvSpPr/>
            <p:nvPr/>
          </p:nvSpPr>
          <p:spPr>
            <a:xfrm>
              <a:off x="915925" y="3782925"/>
              <a:ext cx="3400" cy="304025"/>
            </a:xfrm>
            <a:custGeom>
              <a:avLst/>
              <a:gdLst/>
              <a:ahLst/>
              <a:cxnLst/>
              <a:rect l="l" t="t" r="r" b="b"/>
              <a:pathLst>
                <a:path w="136" h="12161" extrusionOk="0">
                  <a:moveTo>
                    <a:pt x="68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12093"/>
                  </a:lnTo>
                  <a:cubicBezTo>
                    <a:pt x="1" y="12130"/>
                    <a:pt x="31" y="12160"/>
                    <a:pt x="67" y="12160"/>
                  </a:cubicBezTo>
                  <a:cubicBezTo>
                    <a:pt x="105" y="12160"/>
                    <a:pt x="135" y="12130"/>
                    <a:pt x="135" y="12093"/>
                  </a:cubicBezTo>
                  <a:lnTo>
                    <a:pt x="135" y="68"/>
                  </a:lnTo>
                  <a:cubicBezTo>
                    <a:pt x="135" y="23"/>
                    <a:pt x="102" y="1"/>
                    <a:pt x="6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9272;p34">
            <a:extLst>
              <a:ext uri="{FF2B5EF4-FFF2-40B4-BE49-F238E27FC236}">
                <a16:creationId xmlns:a16="http://schemas.microsoft.com/office/drawing/2014/main" id="{E4173346-957B-4699-BF18-AF1767C01276}"/>
              </a:ext>
            </a:extLst>
          </p:cNvPr>
          <p:cNvGrpSpPr/>
          <p:nvPr/>
        </p:nvGrpSpPr>
        <p:grpSpPr>
          <a:xfrm>
            <a:off x="5837294" y="1702445"/>
            <a:ext cx="2074599" cy="1620183"/>
            <a:chOff x="456050" y="238125"/>
            <a:chExt cx="6707400" cy="5238225"/>
          </a:xfrm>
        </p:grpSpPr>
        <p:sp>
          <p:nvSpPr>
            <p:cNvPr id="211" name="Google Shape;9273;p34">
              <a:extLst>
                <a:ext uri="{FF2B5EF4-FFF2-40B4-BE49-F238E27FC236}">
                  <a16:creationId xmlns:a16="http://schemas.microsoft.com/office/drawing/2014/main" id="{D9E17E81-D6A8-4158-9798-A70408CBEEA7}"/>
                </a:ext>
              </a:extLst>
            </p:cNvPr>
            <p:cNvSpPr/>
            <p:nvPr/>
          </p:nvSpPr>
          <p:spPr>
            <a:xfrm>
              <a:off x="799000" y="581075"/>
              <a:ext cx="6021475" cy="4552275"/>
            </a:xfrm>
            <a:custGeom>
              <a:avLst/>
              <a:gdLst/>
              <a:ahLst/>
              <a:cxnLst/>
              <a:rect l="l" t="t" r="r" b="b"/>
              <a:pathLst>
                <a:path w="240859" h="182091" extrusionOk="0">
                  <a:moveTo>
                    <a:pt x="122592" y="307"/>
                  </a:moveTo>
                  <a:lnTo>
                    <a:pt x="122178" y="721"/>
                  </a:lnTo>
                  <a:lnTo>
                    <a:pt x="122178" y="307"/>
                  </a:lnTo>
                  <a:close/>
                  <a:moveTo>
                    <a:pt x="201448" y="307"/>
                  </a:moveTo>
                  <a:lnTo>
                    <a:pt x="201448" y="1065"/>
                  </a:lnTo>
                  <a:lnTo>
                    <a:pt x="151010" y="1065"/>
                  </a:lnTo>
                  <a:lnTo>
                    <a:pt x="151010" y="307"/>
                  </a:lnTo>
                  <a:close/>
                  <a:moveTo>
                    <a:pt x="203069" y="307"/>
                  </a:moveTo>
                  <a:lnTo>
                    <a:pt x="201753" y="1623"/>
                  </a:lnTo>
                  <a:lnTo>
                    <a:pt x="201753" y="1372"/>
                  </a:lnTo>
                  <a:lnTo>
                    <a:pt x="201753" y="307"/>
                  </a:lnTo>
                  <a:close/>
                  <a:moveTo>
                    <a:pt x="201448" y="1370"/>
                  </a:moveTo>
                  <a:lnTo>
                    <a:pt x="201448" y="2128"/>
                  </a:lnTo>
                  <a:lnTo>
                    <a:pt x="151010" y="2128"/>
                  </a:lnTo>
                  <a:lnTo>
                    <a:pt x="151010" y="1370"/>
                  </a:lnTo>
                  <a:close/>
                  <a:moveTo>
                    <a:pt x="124870" y="307"/>
                  </a:moveTo>
                  <a:lnTo>
                    <a:pt x="122178" y="2999"/>
                  </a:lnTo>
                  <a:lnTo>
                    <a:pt x="122178" y="1153"/>
                  </a:lnTo>
                  <a:lnTo>
                    <a:pt x="123024" y="307"/>
                  </a:lnTo>
                  <a:close/>
                  <a:moveTo>
                    <a:pt x="131705" y="307"/>
                  </a:moveTo>
                  <a:lnTo>
                    <a:pt x="128821" y="3191"/>
                  </a:lnTo>
                  <a:lnTo>
                    <a:pt x="126975" y="3191"/>
                  </a:lnTo>
                  <a:lnTo>
                    <a:pt x="129859" y="307"/>
                  </a:lnTo>
                  <a:close/>
                  <a:moveTo>
                    <a:pt x="133984" y="307"/>
                  </a:moveTo>
                  <a:lnTo>
                    <a:pt x="131100" y="3191"/>
                  </a:lnTo>
                  <a:lnTo>
                    <a:pt x="129253" y="3191"/>
                  </a:lnTo>
                  <a:lnTo>
                    <a:pt x="132137" y="307"/>
                  </a:lnTo>
                  <a:close/>
                  <a:moveTo>
                    <a:pt x="136262" y="307"/>
                  </a:moveTo>
                  <a:lnTo>
                    <a:pt x="133378" y="3191"/>
                  </a:lnTo>
                  <a:lnTo>
                    <a:pt x="131532" y="3191"/>
                  </a:lnTo>
                  <a:lnTo>
                    <a:pt x="134416" y="307"/>
                  </a:lnTo>
                  <a:close/>
                  <a:moveTo>
                    <a:pt x="138541" y="307"/>
                  </a:moveTo>
                  <a:lnTo>
                    <a:pt x="135657" y="3191"/>
                  </a:lnTo>
                  <a:lnTo>
                    <a:pt x="133810" y="3191"/>
                  </a:lnTo>
                  <a:lnTo>
                    <a:pt x="136694" y="307"/>
                  </a:lnTo>
                  <a:close/>
                  <a:moveTo>
                    <a:pt x="140819" y="307"/>
                  </a:moveTo>
                  <a:lnTo>
                    <a:pt x="137935" y="3191"/>
                  </a:lnTo>
                  <a:lnTo>
                    <a:pt x="136089" y="3191"/>
                  </a:lnTo>
                  <a:lnTo>
                    <a:pt x="138974" y="307"/>
                  </a:lnTo>
                  <a:close/>
                  <a:moveTo>
                    <a:pt x="143098" y="307"/>
                  </a:moveTo>
                  <a:lnTo>
                    <a:pt x="140214" y="3191"/>
                  </a:lnTo>
                  <a:lnTo>
                    <a:pt x="138367" y="3191"/>
                  </a:lnTo>
                  <a:lnTo>
                    <a:pt x="141251" y="307"/>
                  </a:lnTo>
                  <a:close/>
                  <a:moveTo>
                    <a:pt x="145376" y="307"/>
                  </a:moveTo>
                  <a:lnTo>
                    <a:pt x="142492" y="3191"/>
                  </a:lnTo>
                  <a:lnTo>
                    <a:pt x="140646" y="3191"/>
                  </a:lnTo>
                  <a:lnTo>
                    <a:pt x="143530" y="307"/>
                  </a:lnTo>
                  <a:close/>
                  <a:moveTo>
                    <a:pt x="147655" y="307"/>
                  </a:moveTo>
                  <a:lnTo>
                    <a:pt x="144771" y="3191"/>
                  </a:lnTo>
                  <a:lnTo>
                    <a:pt x="142924" y="3191"/>
                  </a:lnTo>
                  <a:lnTo>
                    <a:pt x="145810" y="307"/>
                  </a:lnTo>
                  <a:close/>
                  <a:moveTo>
                    <a:pt x="149933" y="307"/>
                  </a:moveTo>
                  <a:lnTo>
                    <a:pt x="147049" y="3191"/>
                  </a:lnTo>
                  <a:lnTo>
                    <a:pt x="145203" y="3191"/>
                  </a:lnTo>
                  <a:lnTo>
                    <a:pt x="148087" y="307"/>
                  </a:lnTo>
                  <a:close/>
                  <a:moveTo>
                    <a:pt x="150705" y="307"/>
                  </a:moveTo>
                  <a:lnTo>
                    <a:pt x="150705" y="1813"/>
                  </a:lnTo>
                  <a:lnTo>
                    <a:pt x="149328" y="3191"/>
                  </a:lnTo>
                  <a:lnTo>
                    <a:pt x="147481" y="3191"/>
                  </a:lnTo>
                  <a:lnTo>
                    <a:pt x="150365" y="307"/>
                  </a:lnTo>
                  <a:close/>
                  <a:moveTo>
                    <a:pt x="150705" y="2245"/>
                  </a:moveTo>
                  <a:lnTo>
                    <a:pt x="150705" y="3191"/>
                  </a:lnTo>
                  <a:lnTo>
                    <a:pt x="149760" y="3191"/>
                  </a:lnTo>
                  <a:lnTo>
                    <a:pt x="150705" y="2245"/>
                  </a:lnTo>
                  <a:close/>
                  <a:moveTo>
                    <a:pt x="201448" y="2433"/>
                  </a:moveTo>
                  <a:lnTo>
                    <a:pt x="201448" y="3191"/>
                  </a:lnTo>
                  <a:lnTo>
                    <a:pt x="151010" y="3191"/>
                  </a:lnTo>
                  <a:lnTo>
                    <a:pt x="151010" y="2433"/>
                  </a:lnTo>
                  <a:close/>
                  <a:moveTo>
                    <a:pt x="205352" y="307"/>
                  </a:moveTo>
                  <a:lnTo>
                    <a:pt x="202468" y="3191"/>
                  </a:lnTo>
                  <a:lnTo>
                    <a:pt x="201753" y="3191"/>
                  </a:lnTo>
                  <a:lnTo>
                    <a:pt x="201753" y="2435"/>
                  </a:lnTo>
                  <a:lnTo>
                    <a:pt x="201753" y="2055"/>
                  </a:lnTo>
                  <a:lnTo>
                    <a:pt x="203501" y="307"/>
                  </a:lnTo>
                  <a:close/>
                  <a:moveTo>
                    <a:pt x="207633" y="307"/>
                  </a:moveTo>
                  <a:lnTo>
                    <a:pt x="204749" y="3191"/>
                  </a:lnTo>
                  <a:lnTo>
                    <a:pt x="202900" y="3191"/>
                  </a:lnTo>
                  <a:lnTo>
                    <a:pt x="205784" y="307"/>
                  </a:lnTo>
                  <a:close/>
                  <a:moveTo>
                    <a:pt x="209916" y="307"/>
                  </a:moveTo>
                  <a:lnTo>
                    <a:pt x="207032" y="3191"/>
                  </a:lnTo>
                  <a:lnTo>
                    <a:pt x="205182" y="3191"/>
                  </a:lnTo>
                  <a:lnTo>
                    <a:pt x="208066" y="307"/>
                  </a:lnTo>
                  <a:close/>
                  <a:moveTo>
                    <a:pt x="212197" y="307"/>
                  </a:moveTo>
                  <a:lnTo>
                    <a:pt x="209313" y="3191"/>
                  </a:lnTo>
                  <a:lnTo>
                    <a:pt x="207464" y="3191"/>
                  </a:lnTo>
                  <a:lnTo>
                    <a:pt x="210348" y="307"/>
                  </a:lnTo>
                  <a:close/>
                  <a:moveTo>
                    <a:pt x="214480" y="307"/>
                  </a:moveTo>
                  <a:lnTo>
                    <a:pt x="211596" y="3191"/>
                  </a:lnTo>
                  <a:lnTo>
                    <a:pt x="209745" y="3191"/>
                  </a:lnTo>
                  <a:lnTo>
                    <a:pt x="212630" y="307"/>
                  </a:lnTo>
                  <a:close/>
                  <a:moveTo>
                    <a:pt x="216761" y="307"/>
                  </a:moveTo>
                  <a:lnTo>
                    <a:pt x="213878" y="3191"/>
                  </a:lnTo>
                  <a:lnTo>
                    <a:pt x="212029" y="3191"/>
                  </a:lnTo>
                  <a:lnTo>
                    <a:pt x="214913" y="307"/>
                  </a:lnTo>
                  <a:close/>
                  <a:moveTo>
                    <a:pt x="219044" y="307"/>
                  </a:moveTo>
                  <a:lnTo>
                    <a:pt x="216160" y="3191"/>
                  </a:lnTo>
                  <a:lnTo>
                    <a:pt x="214309" y="3191"/>
                  </a:lnTo>
                  <a:lnTo>
                    <a:pt x="217193" y="307"/>
                  </a:lnTo>
                  <a:close/>
                  <a:moveTo>
                    <a:pt x="221325" y="307"/>
                  </a:moveTo>
                  <a:lnTo>
                    <a:pt x="218441" y="3191"/>
                  </a:lnTo>
                  <a:lnTo>
                    <a:pt x="216592" y="3191"/>
                  </a:lnTo>
                  <a:lnTo>
                    <a:pt x="219476" y="307"/>
                  </a:lnTo>
                  <a:close/>
                  <a:moveTo>
                    <a:pt x="223608" y="307"/>
                  </a:moveTo>
                  <a:lnTo>
                    <a:pt x="220722" y="3191"/>
                  </a:lnTo>
                  <a:lnTo>
                    <a:pt x="218873" y="3191"/>
                  </a:lnTo>
                  <a:lnTo>
                    <a:pt x="221757" y="307"/>
                  </a:lnTo>
                  <a:close/>
                  <a:moveTo>
                    <a:pt x="225889" y="307"/>
                  </a:moveTo>
                  <a:lnTo>
                    <a:pt x="223005" y="3191"/>
                  </a:lnTo>
                  <a:lnTo>
                    <a:pt x="221156" y="3191"/>
                  </a:lnTo>
                  <a:lnTo>
                    <a:pt x="224040" y="307"/>
                  </a:lnTo>
                  <a:close/>
                  <a:moveTo>
                    <a:pt x="227024" y="307"/>
                  </a:moveTo>
                  <a:lnTo>
                    <a:pt x="227024" y="1455"/>
                  </a:lnTo>
                  <a:lnTo>
                    <a:pt x="224140" y="4339"/>
                  </a:lnTo>
                  <a:lnTo>
                    <a:pt x="224140" y="3193"/>
                  </a:lnTo>
                  <a:lnTo>
                    <a:pt x="223437" y="3193"/>
                  </a:lnTo>
                  <a:lnTo>
                    <a:pt x="226322" y="307"/>
                  </a:lnTo>
                  <a:close/>
                  <a:moveTo>
                    <a:pt x="127149" y="307"/>
                  </a:moveTo>
                  <a:lnTo>
                    <a:pt x="122178" y="5278"/>
                  </a:lnTo>
                  <a:lnTo>
                    <a:pt x="122178" y="3431"/>
                  </a:lnTo>
                  <a:lnTo>
                    <a:pt x="125302" y="307"/>
                  </a:lnTo>
                  <a:close/>
                  <a:moveTo>
                    <a:pt x="227024" y="1885"/>
                  </a:moveTo>
                  <a:lnTo>
                    <a:pt x="227024" y="3736"/>
                  </a:lnTo>
                  <a:lnTo>
                    <a:pt x="224140" y="6620"/>
                  </a:lnTo>
                  <a:lnTo>
                    <a:pt x="224140" y="4771"/>
                  </a:lnTo>
                  <a:lnTo>
                    <a:pt x="227024" y="1885"/>
                  </a:lnTo>
                  <a:close/>
                  <a:moveTo>
                    <a:pt x="129427" y="307"/>
                  </a:moveTo>
                  <a:lnTo>
                    <a:pt x="126543" y="3191"/>
                  </a:lnTo>
                  <a:lnTo>
                    <a:pt x="125062" y="3191"/>
                  </a:lnTo>
                  <a:lnTo>
                    <a:pt x="125062" y="4672"/>
                  </a:lnTo>
                  <a:lnTo>
                    <a:pt x="122178" y="7556"/>
                  </a:lnTo>
                  <a:lnTo>
                    <a:pt x="122178" y="5710"/>
                  </a:lnTo>
                  <a:lnTo>
                    <a:pt x="127581" y="307"/>
                  </a:lnTo>
                  <a:close/>
                  <a:moveTo>
                    <a:pt x="227024" y="4168"/>
                  </a:moveTo>
                  <a:lnTo>
                    <a:pt x="227024" y="6017"/>
                  </a:lnTo>
                  <a:lnTo>
                    <a:pt x="224140" y="8902"/>
                  </a:lnTo>
                  <a:lnTo>
                    <a:pt x="224140" y="7052"/>
                  </a:lnTo>
                  <a:lnTo>
                    <a:pt x="227024" y="4168"/>
                  </a:lnTo>
                  <a:close/>
                  <a:moveTo>
                    <a:pt x="125062" y="5104"/>
                  </a:moveTo>
                  <a:lnTo>
                    <a:pt x="125062" y="6951"/>
                  </a:lnTo>
                  <a:lnTo>
                    <a:pt x="122178" y="9835"/>
                  </a:lnTo>
                  <a:lnTo>
                    <a:pt x="122178" y="7988"/>
                  </a:lnTo>
                  <a:lnTo>
                    <a:pt x="125062" y="5104"/>
                  </a:lnTo>
                  <a:close/>
                  <a:moveTo>
                    <a:pt x="227024" y="6451"/>
                  </a:moveTo>
                  <a:lnTo>
                    <a:pt x="227024" y="8300"/>
                  </a:lnTo>
                  <a:lnTo>
                    <a:pt x="224140" y="11184"/>
                  </a:lnTo>
                  <a:lnTo>
                    <a:pt x="224140" y="9334"/>
                  </a:lnTo>
                  <a:lnTo>
                    <a:pt x="227024" y="6451"/>
                  </a:lnTo>
                  <a:close/>
                  <a:moveTo>
                    <a:pt x="125062" y="7383"/>
                  </a:moveTo>
                  <a:lnTo>
                    <a:pt x="125062" y="9229"/>
                  </a:lnTo>
                  <a:lnTo>
                    <a:pt x="122178" y="12113"/>
                  </a:lnTo>
                  <a:lnTo>
                    <a:pt x="122178" y="10267"/>
                  </a:lnTo>
                  <a:lnTo>
                    <a:pt x="125062" y="7383"/>
                  </a:lnTo>
                  <a:close/>
                  <a:moveTo>
                    <a:pt x="227024" y="8734"/>
                  </a:moveTo>
                  <a:lnTo>
                    <a:pt x="227024" y="10583"/>
                  </a:lnTo>
                  <a:lnTo>
                    <a:pt x="224140" y="13467"/>
                  </a:lnTo>
                  <a:lnTo>
                    <a:pt x="224140" y="11616"/>
                  </a:lnTo>
                  <a:lnTo>
                    <a:pt x="227024" y="8734"/>
                  </a:lnTo>
                  <a:close/>
                  <a:moveTo>
                    <a:pt x="125062" y="9661"/>
                  </a:moveTo>
                  <a:lnTo>
                    <a:pt x="125062" y="11508"/>
                  </a:lnTo>
                  <a:lnTo>
                    <a:pt x="122178" y="14393"/>
                  </a:lnTo>
                  <a:lnTo>
                    <a:pt x="122178" y="12545"/>
                  </a:lnTo>
                  <a:lnTo>
                    <a:pt x="125062" y="9661"/>
                  </a:lnTo>
                  <a:close/>
                  <a:moveTo>
                    <a:pt x="227024" y="11015"/>
                  </a:moveTo>
                  <a:lnTo>
                    <a:pt x="227024" y="12864"/>
                  </a:lnTo>
                  <a:lnTo>
                    <a:pt x="224140" y="15748"/>
                  </a:lnTo>
                  <a:lnTo>
                    <a:pt x="224140" y="13899"/>
                  </a:lnTo>
                  <a:lnTo>
                    <a:pt x="227024" y="11015"/>
                  </a:lnTo>
                  <a:close/>
                  <a:moveTo>
                    <a:pt x="125062" y="11939"/>
                  </a:moveTo>
                  <a:lnTo>
                    <a:pt x="125062" y="13786"/>
                  </a:lnTo>
                  <a:lnTo>
                    <a:pt x="122178" y="16670"/>
                  </a:lnTo>
                  <a:lnTo>
                    <a:pt x="122178" y="14824"/>
                  </a:lnTo>
                  <a:lnTo>
                    <a:pt x="125062" y="11939"/>
                  </a:lnTo>
                  <a:close/>
                  <a:moveTo>
                    <a:pt x="227024" y="13296"/>
                  </a:moveTo>
                  <a:lnTo>
                    <a:pt x="227024" y="15147"/>
                  </a:lnTo>
                  <a:lnTo>
                    <a:pt x="224140" y="18031"/>
                  </a:lnTo>
                  <a:lnTo>
                    <a:pt x="224140" y="16180"/>
                  </a:lnTo>
                  <a:lnTo>
                    <a:pt x="227024" y="13296"/>
                  </a:lnTo>
                  <a:close/>
                  <a:moveTo>
                    <a:pt x="125062" y="14218"/>
                  </a:moveTo>
                  <a:lnTo>
                    <a:pt x="125062" y="16064"/>
                  </a:lnTo>
                  <a:lnTo>
                    <a:pt x="122178" y="18949"/>
                  </a:lnTo>
                  <a:lnTo>
                    <a:pt x="122178" y="17102"/>
                  </a:lnTo>
                  <a:lnTo>
                    <a:pt x="125062" y="14218"/>
                  </a:lnTo>
                  <a:close/>
                  <a:moveTo>
                    <a:pt x="227024" y="15579"/>
                  </a:moveTo>
                  <a:lnTo>
                    <a:pt x="227024" y="17428"/>
                  </a:lnTo>
                  <a:lnTo>
                    <a:pt x="224140" y="20312"/>
                  </a:lnTo>
                  <a:lnTo>
                    <a:pt x="224140" y="18461"/>
                  </a:lnTo>
                  <a:lnTo>
                    <a:pt x="227024" y="15579"/>
                  </a:lnTo>
                  <a:close/>
                  <a:moveTo>
                    <a:pt x="125062" y="16496"/>
                  </a:moveTo>
                  <a:lnTo>
                    <a:pt x="125062" y="18343"/>
                  </a:lnTo>
                  <a:lnTo>
                    <a:pt x="122178" y="21227"/>
                  </a:lnTo>
                  <a:lnTo>
                    <a:pt x="122178" y="19381"/>
                  </a:lnTo>
                  <a:lnTo>
                    <a:pt x="125062" y="16496"/>
                  </a:lnTo>
                  <a:close/>
                  <a:moveTo>
                    <a:pt x="227024" y="17860"/>
                  </a:moveTo>
                  <a:lnTo>
                    <a:pt x="227024" y="19711"/>
                  </a:lnTo>
                  <a:lnTo>
                    <a:pt x="224140" y="22595"/>
                  </a:lnTo>
                  <a:lnTo>
                    <a:pt x="224140" y="20746"/>
                  </a:lnTo>
                  <a:lnTo>
                    <a:pt x="227024" y="17860"/>
                  </a:lnTo>
                  <a:close/>
                  <a:moveTo>
                    <a:pt x="125062" y="18775"/>
                  </a:moveTo>
                  <a:lnTo>
                    <a:pt x="125062" y="20621"/>
                  </a:lnTo>
                  <a:lnTo>
                    <a:pt x="122178" y="23505"/>
                  </a:lnTo>
                  <a:lnTo>
                    <a:pt x="122178" y="21659"/>
                  </a:lnTo>
                  <a:lnTo>
                    <a:pt x="125062" y="18775"/>
                  </a:lnTo>
                  <a:close/>
                  <a:moveTo>
                    <a:pt x="227024" y="20143"/>
                  </a:moveTo>
                  <a:lnTo>
                    <a:pt x="227024" y="21992"/>
                  </a:lnTo>
                  <a:lnTo>
                    <a:pt x="224140" y="24876"/>
                  </a:lnTo>
                  <a:lnTo>
                    <a:pt x="224140" y="23025"/>
                  </a:lnTo>
                  <a:lnTo>
                    <a:pt x="227024" y="20143"/>
                  </a:lnTo>
                  <a:close/>
                  <a:moveTo>
                    <a:pt x="125062" y="21053"/>
                  </a:moveTo>
                  <a:lnTo>
                    <a:pt x="125062" y="22900"/>
                  </a:lnTo>
                  <a:lnTo>
                    <a:pt x="122178" y="25784"/>
                  </a:lnTo>
                  <a:lnTo>
                    <a:pt x="122178" y="23937"/>
                  </a:lnTo>
                  <a:lnTo>
                    <a:pt x="125062" y="21053"/>
                  </a:lnTo>
                  <a:close/>
                  <a:moveTo>
                    <a:pt x="227024" y="22424"/>
                  </a:moveTo>
                  <a:lnTo>
                    <a:pt x="227024" y="24275"/>
                  </a:lnTo>
                  <a:lnTo>
                    <a:pt x="224140" y="27159"/>
                  </a:lnTo>
                  <a:lnTo>
                    <a:pt x="224140" y="25308"/>
                  </a:lnTo>
                  <a:lnTo>
                    <a:pt x="227024" y="22424"/>
                  </a:lnTo>
                  <a:close/>
                  <a:moveTo>
                    <a:pt x="125062" y="23332"/>
                  </a:moveTo>
                  <a:lnTo>
                    <a:pt x="125062" y="25178"/>
                  </a:lnTo>
                  <a:lnTo>
                    <a:pt x="122178" y="28062"/>
                  </a:lnTo>
                  <a:lnTo>
                    <a:pt x="122178" y="26216"/>
                  </a:lnTo>
                  <a:lnTo>
                    <a:pt x="125062" y="23332"/>
                  </a:lnTo>
                  <a:close/>
                  <a:moveTo>
                    <a:pt x="227024" y="24707"/>
                  </a:moveTo>
                  <a:lnTo>
                    <a:pt x="227024" y="26556"/>
                  </a:lnTo>
                  <a:lnTo>
                    <a:pt x="224140" y="29440"/>
                  </a:lnTo>
                  <a:lnTo>
                    <a:pt x="224140" y="27589"/>
                  </a:lnTo>
                  <a:lnTo>
                    <a:pt x="227024" y="24707"/>
                  </a:lnTo>
                  <a:close/>
                  <a:moveTo>
                    <a:pt x="86723" y="29210"/>
                  </a:moveTo>
                  <a:lnTo>
                    <a:pt x="86723" y="29968"/>
                  </a:lnTo>
                  <a:lnTo>
                    <a:pt x="57257" y="29968"/>
                  </a:lnTo>
                  <a:lnTo>
                    <a:pt x="57257" y="29210"/>
                  </a:lnTo>
                  <a:close/>
                  <a:moveTo>
                    <a:pt x="21943" y="29210"/>
                  </a:moveTo>
                  <a:lnTo>
                    <a:pt x="20345" y="30808"/>
                  </a:lnTo>
                  <a:lnTo>
                    <a:pt x="20345" y="29210"/>
                  </a:lnTo>
                  <a:close/>
                  <a:moveTo>
                    <a:pt x="86723" y="30273"/>
                  </a:moveTo>
                  <a:lnTo>
                    <a:pt x="86723" y="31031"/>
                  </a:lnTo>
                  <a:lnTo>
                    <a:pt x="57257" y="31031"/>
                  </a:lnTo>
                  <a:lnTo>
                    <a:pt x="57257" y="30273"/>
                  </a:lnTo>
                  <a:close/>
                  <a:moveTo>
                    <a:pt x="89132" y="29210"/>
                  </a:moveTo>
                  <a:lnTo>
                    <a:pt x="87030" y="31312"/>
                  </a:lnTo>
                  <a:lnTo>
                    <a:pt x="87030" y="31031"/>
                  </a:lnTo>
                  <a:lnTo>
                    <a:pt x="87030" y="29210"/>
                  </a:lnTo>
                  <a:close/>
                  <a:moveTo>
                    <a:pt x="227024" y="26988"/>
                  </a:moveTo>
                  <a:lnTo>
                    <a:pt x="227024" y="28839"/>
                  </a:lnTo>
                  <a:lnTo>
                    <a:pt x="224140" y="31723"/>
                  </a:lnTo>
                  <a:lnTo>
                    <a:pt x="224140" y="29872"/>
                  </a:lnTo>
                  <a:lnTo>
                    <a:pt x="227024" y="26988"/>
                  </a:lnTo>
                  <a:close/>
                  <a:moveTo>
                    <a:pt x="28761" y="29210"/>
                  </a:moveTo>
                  <a:lnTo>
                    <a:pt x="25877" y="32094"/>
                  </a:lnTo>
                  <a:lnTo>
                    <a:pt x="24036" y="32094"/>
                  </a:lnTo>
                  <a:lnTo>
                    <a:pt x="26922" y="29210"/>
                  </a:lnTo>
                  <a:close/>
                  <a:moveTo>
                    <a:pt x="31034" y="29210"/>
                  </a:moveTo>
                  <a:lnTo>
                    <a:pt x="28150" y="32094"/>
                  </a:lnTo>
                  <a:lnTo>
                    <a:pt x="26309" y="32094"/>
                  </a:lnTo>
                  <a:lnTo>
                    <a:pt x="29193" y="29210"/>
                  </a:lnTo>
                  <a:close/>
                  <a:moveTo>
                    <a:pt x="33305" y="29210"/>
                  </a:moveTo>
                  <a:lnTo>
                    <a:pt x="30421" y="32094"/>
                  </a:lnTo>
                  <a:lnTo>
                    <a:pt x="28582" y="32094"/>
                  </a:lnTo>
                  <a:lnTo>
                    <a:pt x="31466" y="29210"/>
                  </a:lnTo>
                  <a:close/>
                  <a:moveTo>
                    <a:pt x="35578" y="29210"/>
                  </a:moveTo>
                  <a:lnTo>
                    <a:pt x="32694" y="32094"/>
                  </a:lnTo>
                  <a:lnTo>
                    <a:pt x="30853" y="32094"/>
                  </a:lnTo>
                  <a:lnTo>
                    <a:pt x="33737" y="29210"/>
                  </a:lnTo>
                  <a:close/>
                  <a:moveTo>
                    <a:pt x="37851" y="29210"/>
                  </a:moveTo>
                  <a:lnTo>
                    <a:pt x="34968" y="32094"/>
                  </a:lnTo>
                  <a:lnTo>
                    <a:pt x="33126" y="32094"/>
                  </a:lnTo>
                  <a:lnTo>
                    <a:pt x="36010" y="29210"/>
                  </a:lnTo>
                  <a:close/>
                  <a:moveTo>
                    <a:pt x="40124" y="29210"/>
                  </a:moveTo>
                  <a:lnTo>
                    <a:pt x="37240" y="32094"/>
                  </a:lnTo>
                  <a:lnTo>
                    <a:pt x="35399" y="32094"/>
                  </a:lnTo>
                  <a:lnTo>
                    <a:pt x="38283" y="29210"/>
                  </a:lnTo>
                  <a:close/>
                  <a:moveTo>
                    <a:pt x="42395" y="29210"/>
                  </a:moveTo>
                  <a:lnTo>
                    <a:pt x="39511" y="32094"/>
                  </a:lnTo>
                  <a:lnTo>
                    <a:pt x="37672" y="32094"/>
                  </a:lnTo>
                  <a:lnTo>
                    <a:pt x="40556" y="29210"/>
                  </a:lnTo>
                  <a:close/>
                  <a:moveTo>
                    <a:pt x="44668" y="29210"/>
                  </a:moveTo>
                  <a:lnTo>
                    <a:pt x="41784" y="32094"/>
                  </a:lnTo>
                  <a:lnTo>
                    <a:pt x="39944" y="32094"/>
                  </a:lnTo>
                  <a:lnTo>
                    <a:pt x="42829" y="29210"/>
                  </a:lnTo>
                  <a:close/>
                  <a:moveTo>
                    <a:pt x="46941" y="29210"/>
                  </a:moveTo>
                  <a:lnTo>
                    <a:pt x="44057" y="32094"/>
                  </a:lnTo>
                  <a:lnTo>
                    <a:pt x="42216" y="32094"/>
                  </a:lnTo>
                  <a:lnTo>
                    <a:pt x="45101" y="29210"/>
                  </a:lnTo>
                  <a:close/>
                  <a:moveTo>
                    <a:pt x="49214" y="29210"/>
                  </a:moveTo>
                  <a:lnTo>
                    <a:pt x="46329" y="32094"/>
                  </a:lnTo>
                  <a:lnTo>
                    <a:pt x="44489" y="32094"/>
                  </a:lnTo>
                  <a:lnTo>
                    <a:pt x="47373" y="29210"/>
                  </a:lnTo>
                  <a:close/>
                  <a:moveTo>
                    <a:pt x="51486" y="29210"/>
                  </a:moveTo>
                  <a:lnTo>
                    <a:pt x="48602" y="32094"/>
                  </a:lnTo>
                  <a:lnTo>
                    <a:pt x="46761" y="32094"/>
                  </a:lnTo>
                  <a:lnTo>
                    <a:pt x="49646" y="29210"/>
                  </a:lnTo>
                  <a:close/>
                  <a:moveTo>
                    <a:pt x="53758" y="29210"/>
                  </a:moveTo>
                  <a:lnTo>
                    <a:pt x="50874" y="32094"/>
                  </a:lnTo>
                  <a:lnTo>
                    <a:pt x="49034" y="32094"/>
                  </a:lnTo>
                  <a:lnTo>
                    <a:pt x="51918" y="29210"/>
                  </a:lnTo>
                  <a:close/>
                  <a:moveTo>
                    <a:pt x="56032" y="29210"/>
                  </a:moveTo>
                  <a:lnTo>
                    <a:pt x="53147" y="32094"/>
                  </a:lnTo>
                  <a:lnTo>
                    <a:pt x="51307" y="32094"/>
                  </a:lnTo>
                  <a:lnTo>
                    <a:pt x="54191" y="29210"/>
                  </a:lnTo>
                  <a:close/>
                  <a:moveTo>
                    <a:pt x="56952" y="29210"/>
                  </a:moveTo>
                  <a:lnTo>
                    <a:pt x="56952" y="30561"/>
                  </a:lnTo>
                  <a:lnTo>
                    <a:pt x="55419" y="32094"/>
                  </a:lnTo>
                  <a:lnTo>
                    <a:pt x="53580" y="32094"/>
                  </a:lnTo>
                  <a:lnTo>
                    <a:pt x="56464" y="29210"/>
                  </a:lnTo>
                  <a:close/>
                  <a:moveTo>
                    <a:pt x="56952" y="30993"/>
                  </a:moveTo>
                  <a:lnTo>
                    <a:pt x="56952" y="32094"/>
                  </a:lnTo>
                  <a:lnTo>
                    <a:pt x="55851" y="32094"/>
                  </a:lnTo>
                  <a:lnTo>
                    <a:pt x="56952" y="30993"/>
                  </a:lnTo>
                  <a:close/>
                  <a:moveTo>
                    <a:pt x="86723" y="31338"/>
                  </a:moveTo>
                  <a:lnTo>
                    <a:pt x="86723" y="32094"/>
                  </a:lnTo>
                  <a:lnTo>
                    <a:pt x="57257" y="32094"/>
                  </a:lnTo>
                  <a:lnTo>
                    <a:pt x="57257" y="31338"/>
                  </a:lnTo>
                  <a:close/>
                  <a:moveTo>
                    <a:pt x="91410" y="29210"/>
                  </a:moveTo>
                  <a:lnTo>
                    <a:pt x="88526" y="32094"/>
                  </a:lnTo>
                  <a:lnTo>
                    <a:pt x="87030" y="32094"/>
                  </a:lnTo>
                  <a:lnTo>
                    <a:pt x="87030" y="31744"/>
                  </a:lnTo>
                  <a:lnTo>
                    <a:pt x="89564" y="29210"/>
                  </a:lnTo>
                  <a:close/>
                  <a:moveTo>
                    <a:pt x="93689" y="29210"/>
                  </a:moveTo>
                  <a:lnTo>
                    <a:pt x="90805" y="32094"/>
                  </a:lnTo>
                  <a:lnTo>
                    <a:pt x="88958" y="32094"/>
                  </a:lnTo>
                  <a:lnTo>
                    <a:pt x="91842" y="29210"/>
                  </a:lnTo>
                  <a:close/>
                  <a:moveTo>
                    <a:pt x="95967" y="29210"/>
                  </a:moveTo>
                  <a:lnTo>
                    <a:pt x="93083" y="32094"/>
                  </a:lnTo>
                  <a:lnTo>
                    <a:pt x="91237" y="32094"/>
                  </a:lnTo>
                  <a:lnTo>
                    <a:pt x="94121" y="29210"/>
                  </a:lnTo>
                  <a:close/>
                  <a:moveTo>
                    <a:pt x="98246" y="29210"/>
                  </a:moveTo>
                  <a:lnTo>
                    <a:pt x="95362" y="32094"/>
                  </a:lnTo>
                  <a:lnTo>
                    <a:pt x="93515" y="32094"/>
                  </a:lnTo>
                  <a:lnTo>
                    <a:pt x="96399" y="29210"/>
                  </a:lnTo>
                  <a:close/>
                  <a:moveTo>
                    <a:pt x="100524" y="29210"/>
                  </a:moveTo>
                  <a:lnTo>
                    <a:pt x="97640" y="32094"/>
                  </a:lnTo>
                  <a:lnTo>
                    <a:pt x="95794" y="32094"/>
                  </a:lnTo>
                  <a:lnTo>
                    <a:pt x="98678" y="29210"/>
                  </a:lnTo>
                  <a:close/>
                  <a:moveTo>
                    <a:pt x="102803" y="29210"/>
                  </a:moveTo>
                  <a:lnTo>
                    <a:pt x="99919" y="32094"/>
                  </a:lnTo>
                  <a:lnTo>
                    <a:pt x="98072" y="32094"/>
                  </a:lnTo>
                  <a:lnTo>
                    <a:pt x="100956" y="29210"/>
                  </a:lnTo>
                  <a:close/>
                  <a:moveTo>
                    <a:pt x="105081" y="29210"/>
                  </a:moveTo>
                  <a:lnTo>
                    <a:pt x="102197" y="32094"/>
                  </a:lnTo>
                  <a:lnTo>
                    <a:pt x="100351" y="32094"/>
                  </a:lnTo>
                  <a:lnTo>
                    <a:pt x="103235" y="29210"/>
                  </a:lnTo>
                  <a:close/>
                  <a:moveTo>
                    <a:pt x="107360" y="29210"/>
                  </a:moveTo>
                  <a:lnTo>
                    <a:pt x="104475" y="32094"/>
                  </a:lnTo>
                  <a:lnTo>
                    <a:pt x="102629" y="32094"/>
                  </a:lnTo>
                  <a:lnTo>
                    <a:pt x="105513" y="29210"/>
                  </a:lnTo>
                  <a:close/>
                  <a:moveTo>
                    <a:pt x="109638" y="29210"/>
                  </a:moveTo>
                  <a:lnTo>
                    <a:pt x="106754" y="32094"/>
                  </a:lnTo>
                  <a:lnTo>
                    <a:pt x="104907" y="32094"/>
                  </a:lnTo>
                  <a:lnTo>
                    <a:pt x="107792" y="29210"/>
                  </a:lnTo>
                  <a:close/>
                  <a:moveTo>
                    <a:pt x="111916" y="29210"/>
                  </a:moveTo>
                  <a:lnTo>
                    <a:pt x="109032" y="32094"/>
                  </a:lnTo>
                  <a:lnTo>
                    <a:pt x="107186" y="32094"/>
                  </a:lnTo>
                  <a:lnTo>
                    <a:pt x="110070" y="29210"/>
                  </a:lnTo>
                  <a:close/>
                  <a:moveTo>
                    <a:pt x="114195" y="29210"/>
                  </a:moveTo>
                  <a:lnTo>
                    <a:pt x="111311" y="32094"/>
                  </a:lnTo>
                  <a:lnTo>
                    <a:pt x="109464" y="32094"/>
                  </a:lnTo>
                  <a:lnTo>
                    <a:pt x="112348" y="29210"/>
                  </a:lnTo>
                  <a:close/>
                  <a:moveTo>
                    <a:pt x="116473" y="29210"/>
                  </a:moveTo>
                  <a:lnTo>
                    <a:pt x="113589" y="32094"/>
                  </a:lnTo>
                  <a:lnTo>
                    <a:pt x="111743" y="32094"/>
                  </a:lnTo>
                  <a:lnTo>
                    <a:pt x="114627" y="29210"/>
                  </a:lnTo>
                  <a:close/>
                  <a:moveTo>
                    <a:pt x="118752" y="29210"/>
                  </a:moveTo>
                  <a:lnTo>
                    <a:pt x="115868" y="32094"/>
                  </a:lnTo>
                  <a:lnTo>
                    <a:pt x="114023" y="32094"/>
                  </a:lnTo>
                  <a:lnTo>
                    <a:pt x="116907" y="29210"/>
                  </a:lnTo>
                  <a:close/>
                  <a:moveTo>
                    <a:pt x="121030" y="29210"/>
                  </a:moveTo>
                  <a:lnTo>
                    <a:pt x="118146" y="32094"/>
                  </a:lnTo>
                  <a:lnTo>
                    <a:pt x="116300" y="32094"/>
                  </a:lnTo>
                  <a:lnTo>
                    <a:pt x="119184" y="29210"/>
                  </a:lnTo>
                  <a:close/>
                  <a:moveTo>
                    <a:pt x="125062" y="25610"/>
                  </a:moveTo>
                  <a:lnTo>
                    <a:pt x="125062" y="27457"/>
                  </a:lnTo>
                  <a:lnTo>
                    <a:pt x="120425" y="32094"/>
                  </a:lnTo>
                  <a:lnTo>
                    <a:pt x="118578" y="32094"/>
                  </a:lnTo>
                  <a:lnTo>
                    <a:pt x="121462" y="29210"/>
                  </a:lnTo>
                  <a:lnTo>
                    <a:pt x="122178" y="29210"/>
                  </a:lnTo>
                  <a:lnTo>
                    <a:pt x="122178" y="28494"/>
                  </a:lnTo>
                  <a:lnTo>
                    <a:pt x="125062" y="25610"/>
                  </a:lnTo>
                  <a:close/>
                  <a:moveTo>
                    <a:pt x="125062" y="27889"/>
                  </a:moveTo>
                  <a:lnTo>
                    <a:pt x="125062" y="29735"/>
                  </a:lnTo>
                  <a:lnTo>
                    <a:pt x="122177" y="32619"/>
                  </a:lnTo>
                  <a:lnTo>
                    <a:pt x="122177" y="32094"/>
                  </a:lnTo>
                  <a:lnTo>
                    <a:pt x="120857" y="32094"/>
                  </a:lnTo>
                  <a:lnTo>
                    <a:pt x="125062" y="27889"/>
                  </a:lnTo>
                  <a:close/>
                  <a:moveTo>
                    <a:pt x="24215" y="29210"/>
                  </a:moveTo>
                  <a:lnTo>
                    <a:pt x="20345" y="33081"/>
                  </a:lnTo>
                  <a:lnTo>
                    <a:pt x="20345" y="31242"/>
                  </a:lnTo>
                  <a:lnTo>
                    <a:pt x="22375" y="29210"/>
                  </a:lnTo>
                  <a:close/>
                  <a:moveTo>
                    <a:pt x="227024" y="29271"/>
                  </a:moveTo>
                  <a:lnTo>
                    <a:pt x="227024" y="31120"/>
                  </a:lnTo>
                  <a:lnTo>
                    <a:pt x="224140" y="34004"/>
                  </a:lnTo>
                  <a:lnTo>
                    <a:pt x="224140" y="32153"/>
                  </a:lnTo>
                  <a:lnTo>
                    <a:pt x="227024" y="29271"/>
                  </a:lnTo>
                  <a:close/>
                  <a:moveTo>
                    <a:pt x="125062" y="30169"/>
                  </a:moveTo>
                  <a:lnTo>
                    <a:pt x="125062" y="32015"/>
                  </a:lnTo>
                  <a:lnTo>
                    <a:pt x="122177" y="34898"/>
                  </a:lnTo>
                  <a:lnTo>
                    <a:pt x="122177" y="33051"/>
                  </a:lnTo>
                  <a:lnTo>
                    <a:pt x="125062" y="30169"/>
                  </a:lnTo>
                  <a:close/>
                  <a:moveTo>
                    <a:pt x="26488" y="29210"/>
                  </a:moveTo>
                  <a:lnTo>
                    <a:pt x="23604" y="32094"/>
                  </a:lnTo>
                  <a:lnTo>
                    <a:pt x="23227" y="32094"/>
                  </a:lnTo>
                  <a:lnTo>
                    <a:pt x="23227" y="32470"/>
                  </a:lnTo>
                  <a:lnTo>
                    <a:pt x="20343" y="35354"/>
                  </a:lnTo>
                  <a:lnTo>
                    <a:pt x="20345" y="33514"/>
                  </a:lnTo>
                  <a:lnTo>
                    <a:pt x="24647" y="29210"/>
                  </a:lnTo>
                  <a:close/>
                  <a:moveTo>
                    <a:pt x="227024" y="31552"/>
                  </a:moveTo>
                  <a:lnTo>
                    <a:pt x="227024" y="33403"/>
                  </a:lnTo>
                  <a:lnTo>
                    <a:pt x="224141" y="36286"/>
                  </a:lnTo>
                  <a:lnTo>
                    <a:pt x="224141" y="34436"/>
                  </a:lnTo>
                  <a:lnTo>
                    <a:pt x="227024" y="31552"/>
                  </a:lnTo>
                  <a:close/>
                  <a:moveTo>
                    <a:pt x="125062" y="32447"/>
                  </a:moveTo>
                  <a:lnTo>
                    <a:pt x="125062" y="34292"/>
                  </a:lnTo>
                  <a:lnTo>
                    <a:pt x="122177" y="37176"/>
                  </a:lnTo>
                  <a:lnTo>
                    <a:pt x="122177" y="35331"/>
                  </a:lnTo>
                  <a:lnTo>
                    <a:pt x="125062" y="32447"/>
                  </a:lnTo>
                  <a:close/>
                  <a:moveTo>
                    <a:pt x="23229" y="32902"/>
                  </a:moveTo>
                  <a:lnTo>
                    <a:pt x="23229" y="34743"/>
                  </a:lnTo>
                  <a:lnTo>
                    <a:pt x="20345" y="37627"/>
                  </a:lnTo>
                  <a:lnTo>
                    <a:pt x="20345" y="35786"/>
                  </a:lnTo>
                  <a:lnTo>
                    <a:pt x="23229" y="32902"/>
                  </a:lnTo>
                  <a:close/>
                  <a:moveTo>
                    <a:pt x="227024" y="33835"/>
                  </a:moveTo>
                  <a:lnTo>
                    <a:pt x="227024" y="35684"/>
                  </a:lnTo>
                  <a:lnTo>
                    <a:pt x="224141" y="38568"/>
                  </a:lnTo>
                  <a:lnTo>
                    <a:pt x="224141" y="36717"/>
                  </a:lnTo>
                  <a:lnTo>
                    <a:pt x="227024" y="33835"/>
                  </a:lnTo>
                  <a:close/>
                  <a:moveTo>
                    <a:pt x="125062" y="34724"/>
                  </a:moveTo>
                  <a:lnTo>
                    <a:pt x="125062" y="36571"/>
                  </a:lnTo>
                  <a:lnTo>
                    <a:pt x="122177" y="39456"/>
                  </a:lnTo>
                  <a:lnTo>
                    <a:pt x="122177" y="37610"/>
                  </a:lnTo>
                  <a:lnTo>
                    <a:pt x="125062" y="34724"/>
                  </a:lnTo>
                  <a:close/>
                  <a:moveTo>
                    <a:pt x="23229" y="35175"/>
                  </a:moveTo>
                  <a:lnTo>
                    <a:pt x="23229" y="37015"/>
                  </a:lnTo>
                  <a:lnTo>
                    <a:pt x="20345" y="39899"/>
                  </a:lnTo>
                  <a:lnTo>
                    <a:pt x="20345" y="38059"/>
                  </a:lnTo>
                  <a:lnTo>
                    <a:pt x="23229" y="35175"/>
                  </a:lnTo>
                  <a:close/>
                  <a:moveTo>
                    <a:pt x="227024" y="36116"/>
                  </a:moveTo>
                  <a:lnTo>
                    <a:pt x="227024" y="37967"/>
                  </a:lnTo>
                  <a:lnTo>
                    <a:pt x="224140" y="40851"/>
                  </a:lnTo>
                  <a:lnTo>
                    <a:pt x="224140" y="39000"/>
                  </a:lnTo>
                  <a:lnTo>
                    <a:pt x="227024" y="36116"/>
                  </a:lnTo>
                  <a:close/>
                  <a:moveTo>
                    <a:pt x="125062" y="37004"/>
                  </a:moveTo>
                  <a:lnTo>
                    <a:pt x="125062" y="38851"/>
                  </a:lnTo>
                  <a:lnTo>
                    <a:pt x="122177" y="41733"/>
                  </a:lnTo>
                  <a:lnTo>
                    <a:pt x="122177" y="39888"/>
                  </a:lnTo>
                  <a:lnTo>
                    <a:pt x="125062" y="37004"/>
                  </a:lnTo>
                  <a:close/>
                  <a:moveTo>
                    <a:pt x="23229" y="37447"/>
                  </a:moveTo>
                  <a:lnTo>
                    <a:pt x="23229" y="39288"/>
                  </a:lnTo>
                  <a:lnTo>
                    <a:pt x="20345" y="42172"/>
                  </a:lnTo>
                  <a:lnTo>
                    <a:pt x="20345" y="40331"/>
                  </a:lnTo>
                  <a:lnTo>
                    <a:pt x="23229" y="37447"/>
                  </a:lnTo>
                  <a:close/>
                  <a:moveTo>
                    <a:pt x="227024" y="38399"/>
                  </a:moveTo>
                  <a:lnTo>
                    <a:pt x="227024" y="40248"/>
                  </a:lnTo>
                  <a:lnTo>
                    <a:pt x="224140" y="43132"/>
                  </a:lnTo>
                  <a:lnTo>
                    <a:pt x="224140" y="41281"/>
                  </a:lnTo>
                  <a:lnTo>
                    <a:pt x="227024" y="38399"/>
                  </a:lnTo>
                  <a:close/>
                  <a:moveTo>
                    <a:pt x="125062" y="39281"/>
                  </a:moveTo>
                  <a:lnTo>
                    <a:pt x="125062" y="41128"/>
                  </a:lnTo>
                  <a:lnTo>
                    <a:pt x="122177" y="44013"/>
                  </a:lnTo>
                  <a:lnTo>
                    <a:pt x="122177" y="42167"/>
                  </a:lnTo>
                  <a:lnTo>
                    <a:pt x="125062" y="39281"/>
                  </a:lnTo>
                  <a:close/>
                  <a:moveTo>
                    <a:pt x="23229" y="39720"/>
                  </a:moveTo>
                  <a:lnTo>
                    <a:pt x="23229" y="41560"/>
                  </a:lnTo>
                  <a:lnTo>
                    <a:pt x="20345" y="44444"/>
                  </a:lnTo>
                  <a:lnTo>
                    <a:pt x="20345" y="42604"/>
                  </a:lnTo>
                  <a:lnTo>
                    <a:pt x="23229" y="39720"/>
                  </a:lnTo>
                  <a:close/>
                  <a:moveTo>
                    <a:pt x="227024" y="40680"/>
                  </a:moveTo>
                  <a:lnTo>
                    <a:pt x="227024" y="42531"/>
                  </a:lnTo>
                  <a:lnTo>
                    <a:pt x="224141" y="45415"/>
                  </a:lnTo>
                  <a:lnTo>
                    <a:pt x="224141" y="43564"/>
                  </a:lnTo>
                  <a:lnTo>
                    <a:pt x="227024" y="40680"/>
                  </a:lnTo>
                  <a:close/>
                  <a:moveTo>
                    <a:pt x="125062" y="41561"/>
                  </a:moveTo>
                  <a:lnTo>
                    <a:pt x="125062" y="43407"/>
                  </a:lnTo>
                  <a:lnTo>
                    <a:pt x="122177" y="46292"/>
                  </a:lnTo>
                  <a:lnTo>
                    <a:pt x="122177" y="44445"/>
                  </a:lnTo>
                  <a:lnTo>
                    <a:pt x="125062" y="41561"/>
                  </a:lnTo>
                  <a:close/>
                  <a:moveTo>
                    <a:pt x="23229" y="41993"/>
                  </a:moveTo>
                  <a:lnTo>
                    <a:pt x="23229" y="43832"/>
                  </a:lnTo>
                  <a:lnTo>
                    <a:pt x="20345" y="46716"/>
                  </a:lnTo>
                  <a:lnTo>
                    <a:pt x="20345" y="44877"/>
                  </a:lnTo>
                  <a:lnTo>
                    <a:pt x="23229" y="41993"/>
                  </a:lnTo>
                  <a:close/>
                  <a:moveTo>
                    <a:pt x="227024" y="42963"/>
                  </a:moveTo>
                  <a:lnTo>
                    <a:pt x="227024" y="44812"/>
                  </a:lnTo>
                  <a:lnTo>
                    <a:pt x="224140" y="47696"/>
                  </a:lnTo>
                  <a:lnTo>
                    <a:pt x="224140" y="45845"/>
                  </a:lnTo>
                  <a:lnTo>
                    <a:pt x="227024" y="42963"/>
                  </a:lnTo>
                  <a:close/>
                  <a:moveTo>
                    <a:pt x="125062" y="43839"/>
                  </a:moveTo>
                  <a:lnTo>
                    <a:pt x="125062" y="45685"/>
                  </a:lnTo>
                  <a:lnTo>
                    <a:pt x="122177" y="48570"/>
                  </a:lnTo>
                  <a:lnTo>
                    <a:pt x="122177" y="46724"/>
                  </a:lnTo>
                  <a:lnTo>
                    <a:pt x="125062" y="43839"/>
                  </a:lnTo>
                  <a:close/>
                  <a:moveTo>
                    <a:pt x="23229" y="44264"/>
                  </a:moveTo>
                  <a:lnTo>
                    <a:pt x="23229" y="46105"/>
                  </a:lnTo>
                  <a:lnTo>
                    <a:pt x="20345" y="48989"/>
                  </a:lnTo>
                  <a:lnTo>
                    <a:pt x="20345" y="47148"/>
                  </a:lnTo>
                  <a:lnTo>
                    <a:pt x="23229" y="44264"/>
                  </a:lnTo>
                  <a:close/>
                  <a:moveTo>
                    <a:pt x="227024" y="45244"/>
                  </a:moveTo>
                  <a:lnTo>
                    <a:pt x="227024" y="47095"/>
                  </a:lnTo>
                  <a:lnTo>
                    <a:pt x="224140" y="49979"/>
                  </a:lnTo>
                  <a:lnTo>
                    <a:pt x="224140" y="48128"/>
                  </a:lnTo>
                  <a:lnTo>
                    <a:pt x="227024" y="45244"/>
                  </a:lnTo>
                  <a:close/>
                  <a:moveTo>
                    <a:pt x="125062" y="46118"/>
                  </a:moveTo>
                  <a:lnTo>
                    <a:pt x="125062" y="47964"/>
                  </a:lnTo>
                  <a:lnTo>
                    <a:pt x="122177" y="50849"/>
                  </a:lnTo>
                  <a:lnTo>
                    <a:pt x="122177" y="49002"/>
                  </a:lnTo>
                  <a:lnTo>
                    <a:pt x="125062" y="46118"/>
                  </a:lnTo>
                  <a:close/>
                  <a:moveTo>
                    <a:pt x="23229" y="46537"/>
                  </a:moveTo>
                  <a:lnTo>
                    <a:pt x="23229" y="48378"/>
                  </a:lnTo>
                  <a:lnTo>
                    <a:pt x="20345" y="51262"/>
                  </a:lnTo>
                  <a:lnTo>
                    <a:pt x="20345" y="49421"/>
                  </a:lnTo>
                  <a:lnTo>
                    <a:pt x="23229" y="46537"/>
                  </a:lnTo>
                  <a:close/>
                  <a:moveTo>
                    <a:pt x="227024" y="47527"/>
                  </a:moveTo>
                  <a:lnTo>
                    <a:pt x="227024" y="49376"/>
                  </a:lnTo>
                  <a:lnTo>
                    <a:pt x="224140" y="52260"/>
                  </a:lnTo>
                  <a:lnTo>
                    <a:pt x="224140" y="50409"/>
                  </a:lnTo>
                  <a:lnTo>
                    <a:pt x="227024" y="47527"/>
                  </a:lnTo>
                  <a:close/>
                  <a:moveTo>
                    <a:pt x="125062" y="48396"/>
                  </a:moveTo>
                  <a:lnTo>
                    <a:pt x="125062" y="50243"/>
                  </a:lnTo>
                  <a:lnTo>
                    <a:pt x="122177" y="53127"/>
                  </a:lnTo>
                  <a:lnTo>
                    <a:pt x="122177" y="51280"/>
                  </a:lnTo>
                  <a:lnTo>
                    <a:pt x="125062" y="48396"/>
                  </a:lnTo>
                  <a:close/>
                  <a:moveTo>
                    <a:pt x="23229" y="48810"/>
                  </a:moveTo>
                  <a:lnTo>
                    <a:pt x="23229" y="50651"/>
                  </a:lnTo>
                  <a:lnTo>
                    <a:pt x="20345" y="53535"/>
                  </a:lnTo>
                  <a:lnTo>
                    <a:pt x="20345" y="51694"/>
                  </a:lnTo>
                  <a:lnTo>
                    <a:pt x="23229" y="48810"/>
                  </a:lnTo>
                  <a:close/>
                  <a:moveTo>
                    <a:pt x="227024" y="49808"/>
                  </a:moveTo>
                  <a:lnTo>
                    <a:pt x="227024" y="51657"/>
                  </a:lnTo>
                  <a:lnTo>
                    <a:pt x="224140" y="54541"/>
                  </a:lnTo>
                  <a:lnTo>
                    <a:pt x="224140" y="52692"/>
                  </a:lnTo>
                  <a:lnTo>
                    <a:pt x="227024" y="49808"/>
                  </a:lnTo>
                  <a:close/>
                  <a:moveTo>
                    <a:pt x="125062" y="50675"/>
                  </a:moveTo>
                  <a:lnTo>
                    <a:pt x="125062" y="52521"/>
                  </a:lnTo>
                  <a:lnTo>
                    <a:pt x="122177" y="55405"/>
                  </a:lnTo>
                  <a:lnTo>
                    <a:pt x="122177" y="53559"/>
                  </a:lnTo>
                  <a:lnTo>
                    <a:pt x="125062" y="50675"/>
                  </a:lnTo>
                  <a:close/>
                  <a:moveTo>
                    <a:pt x="23229" y="51083"/>
                  </a:moveTo>
                  <a:lnTo>
                    <a:pt x="23229" y="52922"/>
                  </a:lnTo>
                  <a:lnTo>
                    <a:pt x="20345" y="55806"/>
                  </a:lnTo>
                  <a:lnTo>
                    <a:pt x="20345" y="53967"/>
                  </a:lnTo>
                  <a:lnTo>
                    <a:pt x="23229" y="51083"/>
                  </a:lnTo>
                  <a:close/>
                  <a:moveTo>
                    <a:pt x="227024" y="52091"/>
                  </a:moveTo>
                  <a:lnTo>
                    <a:pt x="227024" y="53940"/>
                  </a:lnTo>
                  <a:lnTo>
                    <a:pt x="224140" y="56824"/>
                  </a:lnTo>
                  <a:lnTo>
                    <a:pt x="224140" y="54973"/>
                  </a:lnTo>
                  <a:lnTo>
                    <a:pt x="227024" y="52091"/>
                  </a:lnTo>
                  <a:close/>
                  <a:moveTo>
                    <a:pt x="125062" y="52953"/>
                  </a:moveTo>
                  <a:lnTo>
                    <a:pt x="125062" y="54800"/>
                  </a:lnTo>
                  <a:lnTo>
                    <a:pt x="122177" y="57684"/>
                  </a:lnTo>
                  <a:lnTo>
                    <a:pt x="122177" y="55837"/>
                  </a:lnTo>
                  <a:lnTo>
                    <a:pt x="125062" y="52953"/>
                  </a:lnTo>
                  <a:close/>
                  <a:moveTo>
                    <a:pt x="23229" y="53356"/>
                  </a:moveTo>
                  <a:lnTo>
                    <a:pt x="23229" y="55195"/>
                  </a:lnTo>
                  <a:lnTo>
                    <a:pt x="20345" y="58079"/>
                  </a:lnTo>
                  <a:lnTo>
                    <a:pt x="20345" y="56238"/>
                  </a:lnTo>
                  <a:lnTo>
                    <a:pt x="23229" y="53356"/>
                  </a:lnTo>
                  <a:close/>
                  <a:moveTo>
                    <a:pt x="227024" y="54372"/>
                  </a:moveTo>
                  <a:lnTo>
                    <a:pt x="227024" y="56221"/>
                  </a:lnTo>
                  <a:lnTo>
                    <a:pt x="224140" y="59107"/>
                  </a:lnTo>
                  <a:lnTo>
                    <a:pt x="224140" y="57256"/>
                  </a:lnTo>
                  <a:lnTo>
                    <a:pt x="227024" y="54372"/>
                  </a:lnTo>
                  <a:close/>
                  <a:moveTo>
                    <a:pt x="125062" y="55232"/>
                  </a:moveTo>
                  <a:lnTo>
                    <a:pt x="125062" y="57078"/>
                  </a:lnTo>
                  <a:lnTo>
                    <a:pt x="122177" y="59962"/>
                  </a:lnTo>
                  <a:lnTo>
                    <a:pt x="122177" y="58116"/>
                  </a:lnTo>
                  <a:lnTo>
                    <a:pt x="125062" y="55232"/>
                  </a:lnTo>
                  <a:close/>
                  <a:moveTo>
                    <a:pt x="23229" y="55627"/>
                  </a:moveTo>
                  <a:lnTo>
                    <a:pt x="23229" y="57468"/>
                  </a:lnTo>
                  <a:lnTo>
                    <a:pt x="20345" y="60352"/>
                  </a:lnTo>
                  <a:lnTo>
                    <a:pt x="20345" y="58511"/>
                  </a:lnTo>
                  <a:lnTo>
                    <a:pt x="23229" y="55627"/>
                  </a:lnTo>
                  <a:close/>
                  <a:moveTo>
                    <a:pt x="227024" y="56655"/>
                  </a:moveTo>
                  <a:lnTo>
                    <a:pt x="227024" y="58504"/>
                  </a:lnTo>
                  <a:lnTo>
                    <a:pt x="224141" y="61388"/>
                  </a:lnTo>
                  <a:lnTo>
                    <a:pt x="224141" y="59537"/>
                  </a:lnTo>
                  <a:lnTo>
                    <a:pt x="227024" y="56655"/>
                  </a:lnTo>
                  <a:close/>
                  <a:moveTo>
                    <a:pt x="125062" y="57510"/>
                  </a:moveTo>
                  <a:lnTo>
                    <a:pt x="125062" y="59357"/>
                  </a:lnTo>
                  <a:lnTo>
                    <a:pt x="122177" y="62241"/>
                  </a:lnTo>
                  <a:lnTo>
                    <a:pt x="122177" y="60394"/>
                  </a:lnTo>
                  <a:lnTo>
                    <a:pt x="125062" y="57510"/>
                  </a:lnTo>
                  <a:close/>
                  <a:moveTo>
                    <a:pt x="23229" y="57900"/>
                  </a:moveTo>
                  <a:lnTo>
                    <a:pt x="23229" y="59741"/>
                  </a:lnTo>
                  <a:lnTo>
                    <a:pt x="20345" y="62625"/>
                  </a:lnTo>
                  <a:lnTo>
                    <a:pt x="20345" y="60784"/>
                  </a:lnTo>
                  <a:lnTo>
                    <a:pt x="23229" y="57900"/>
                  </a:lnTo>
                  <a:close/>
                  <a:moveTo>
                    <a:pt x="227024" y="58936"/>
                  </a:moveTo>
                  <a:lnTo>
                    <a:pt x="227024" y="60787"/>
                  </a:lnTo>
                  <a:lnTo>
                    <a:pt x="224140" y="63671"/>
                  </a:lnTo>
                  <a:lnTo>
                    <a:pt x="224140" y="61820"/>
                  </a:lnTo>
                  <a:lnTo>
                    <a:pt x="227024" y="58936"/>
                  </a:lnTo>
                  <a:close/>
                  <a:moveTo>
                    <a:pt x="125062" y="59787"/>
                  </a:moveTo>
                  <a:lnTo>
                    <a:pt x="125062" y="61634"/>
                  </a:lnTo>
                  <a:lnTo>
                    <a:pt x="122177" y="64519"/>
                  </a:lnTo>
                  <a:lnTo>
                    <a:pt x="122177" y="62673"/>
                  </a:lnTo>
                  <a:lnTo>
                    <a:pt x="125062" y="59787"/>
                  </a:lnTo>
                  <a:close/>
                  <a:moveTo>
                    <a:pt x="23229" y="60173"/>
                  </a:moveTo>
                  <a:lnTo>
                    <a:pt x="23229" y="62014"/>
                  </a:lnTo>
                  <a:lnTo>
                    <a:pt x="20345" y="64898"/>
                  </a:lnTo>
                  <a:lnTo>
                    <a:pt x="20345" y="63057"/>
                  </a:lnTo>
                  <a:lnTo>
                    <a:pt x="23229" y="60173"/>
                  </a:lnTo>
                  <a:close/>
                  <a:moveTo>
                    <a:pt x="227024" y="61219"/>
                  </a:moveTo>
                  <a:lnTo>
                    <a:pt x="227024" y="63067"/>
                  </a:lnTo>
                  <a:lnTo>
                    <a:pt x="224140" y="65951"/>
                  </a:lnTo>
                  <a:lnTo>
                    <a:pt x="224140" y="64101"/>
                  </a:lnTo>
                  <a:lnTo>
                    <a:pt x="227024" y="61219"/>
                  </a:lnTo>
                  <a:close/>
                  <a:moveTo>
                    <a:pt x="125062" y="62067"/>
                  </a:moveTo>
                  <a:lnTo>
                    <a:pt x="125062" y="63914"/>
                  </a:lnTo>
                  <a:lnTo>
                    <a:pt x="122177" y="66798"/>
                  </a:lnTo>
                  <a:lnTo>
                    <a:pt x="122177" y="64951"/>
                  </a:lnTo>
                  <a:lnTo>
                    <a:pt x="125062" y="62067"/>
                  </a:lnTo>
                  <a:close/>
                  <a:moveTo>
                    <a:pt x="23229" y="62446"/>
                  </a:moveTo>
                  <a:lnTo>
                    <a:pt x="23229" y="64285"/>
                  </a:lnTo>
                  <a:lnTo>
                    <a:pt x="20345" y="67169"/>
                  </a:lnTo>
                  <a:lnTo>
                    <a:pt x="20345" y="65330"/>
                  </a:lnTo>
                  <a:lnTo>
                    <a:pt x="23229" y="62446"/>
                  </a:lnTo>
                  <a:close/>
                  <a:moveTo>
                    <a:pt x="227024" y="63500"/>
                  </a:moveTo>
                  <a:lnTo>
                    <a:pt x="227024" y="65351"/>
                  </a:lnTo>
                  <a:lnTo>
                    <a:pt x="224140" y="68235"/>
                  </a:lnTo>
                  <a:lnTo>
                    <a:pt x="224140" y="66384"/>
                  </a:lnTo>
                  <a:lnTo>
                    <a:pt x="227024" y="63500"/>
                  </a:lnTo>
                  <a:close/>
                  <a:moveTo>
                    <a:pt x="125062" y="64346"/>
                  </a:moveTo>
                  <a:lnTo>
                    <a:pt x="125062" y="66192"/>
                  </a:lnTo>
                  <a:lnTo>
                    <a:pt x="122177" y="69076"/>
                  </a:lnTo>
                  <a:lnTo>
                    <a:pt x="122177" y="67230"/>
                  </a:lnTo>
                  <a:lnTo>
                    <a:pt x="125062" y="64346"/>
                  </a:lnTo>
                  <a:close/>
                  <a:moveTo>
                    <a:pt x="23229" y="64717"/>
                  </a:moveTo>
                  <a:lnTo>
                    <a:pt x="23229" y="66558"/>
                  </a:lnTo>
                  <a:lnTo>
                    <a:pt x="20345" y="69442"/>
                  </a:lnTo>
                  <a:lnTo>
                    <a:pt x="20345" y="67602"/>
                  </a:lnTo>
                  <a:lnTo>
                    <a:pt x="23229" y="64717"/>
                  </a:lnTo>
                  <a:close/>
                  <a:moveTo>
                    <a:pt x="227024" y="65783"/>
                  </a:moveTo>
                  <a:lnTo>
                    <a:pt x="227024" y="67631"/>
                  </a:lnTo>
                  <a:lnTo>
                    <a:pt x="224140" y="70515"/>
                  </a:lnTo>
                  <a:lnTo>
                    <a:pt x="224140" y="68665"/>
                  </a:lnTo>
                  <a:lnTo>
                    <a:pt x="227024" y="65783"/>
                  </a:lnTo>
                  <a:close/>
                  <a:moveTo>
                    <a:pt x="125062" y="66626"/>
                  </a:moveTo>
                  <a:lnTo>
                    <a:pt x="125062" y="68472"/>
                  </a:lnTo>
                  <a:lnTo>
                    <a:pt x="122177" y="71355"/>
                  </a:lnTo>
                  <a:lnTo>
                    <a:pt x="122177" y="69508"/>
                  </a:lnTo>
                  <a:lnTo>
                    <a:pt x="125062" y="66626"/>
                  </a:lnTo>
                  <a:close/>
                  <a:moveTo>
                    <a:pt x="23229" y="66990"/>
                  </a:moveTo>
                  <a:lnTo>
                    <a:pt x="23229" y="68831"/>
                  </a:lnTo>
                  <a:lnTo>
                    <a:pt x="20345" y="71715"/>
                  </a:lnTo>
                  <a:lnTo>
                    <a:pt x="20345" y="69874"/>
                  </a:lnTo>
                  <a:lnTo>
                    <a:pt x="23229" y="66990"/>
                  </a:lnTo>
                  <a:close/>
                  <a:moveTo>
                    <a:pt x="227024" y="68064"/>
                  </a:moveTo>
                  <a:lnTo>
                    <a:pt x="227024" y="69913"/>
                  </a:lnTo>
                  <a:lnTo>
                    <a:pt x="224140" y="72797"/>
                  </a:lnTo>
                  <a:lnTo>
                    <a:pt x="224140" y="70948"/>
                  </a:lnTo>
                  <a:lnTo>
                    <a:pt x="227024" y="68064"/>
                  </a:lnTo>
                  <a:close/>
                  <a:moveTo>
                    <a:pt x="125062" y="68903"/>
                  </a:moveTo>
                  <a:lnTo>
                    <a:pt x="125062" y="70749"/>
                  </a:lnTo>
                  <a:lnTo>
                    <a:pt x="122177" y="73633"/>
                  </a:lnTo>
                  <a:lnTo>
                    <a:pt x="122177" y="71787"/>
                  </a:lnTo>
                  <a:lnTo>
                    <a:pt x="125062" y="68903"/>
                  </a:lnTo>
                  <a:close/>
                  <a:moveTo>
                    <a:pt x="23229" y="69263"/>
                  </a:moveTo>
                  <a:lnTo>
                    <a:pt x="23229" y="71103"/>
                  </a:lnTo>
                  <a:lnTo>
                    <a:pt x="20345" y="73988"/>
                  </a:lnTo>
                  <a:lnTo>
                    <a:pt x="20345" y="72147"/>
                  </a:lnTo>
                  <a:lnTo>
                    <a:pt x="23229" y="69263"/>
                  </a:lnTo>
                  <a:close/>
                  <a:moveTo>
                    <a:pt x="227024" y="70347"/>
                  </a:moveTo>
                  <a:lnTo>
                    <a:pt x="227024" y="72196"/>
                  </a:lnTo>
                  <a:lnTo>
                    <a:pt x="224140" y="75080"/>
                  </a:lnTo>
                  <a:lnTo>
                    <a:pt x="224140" y="73229"/>
                  </a:lnTo>
                  <a:lnTo>
                    <a:pt x="227024" y="70347"/>
                  </a:lnTo>
                  <a:close/>
                  <a:moveTo>
                    <a:pt x="125062" y="71181"/>
                  </a:moveTo>
                  <a:lnTo>
                    <a:pt x="125062" y="73028"/>
                  </a:lnTo>
                  <a:lnTo>
                    <a:pt x="122177" y="75912"/>
                  </a:lnTo>
                  <a:lnTo>
                    <a:pt x="122177" y="74065"/>
                  </a:lnTo>
                  <a:lnTo>
                    <a:pt x="125062" y="71181"/>
                  </a:lnTo>
                  <a:close/>
                  <a:moveTo>
                    <a:pt x="23229" y="71535"/>
                  </a:moveTo>
                  <a:lnTo>
                    <a:pt x="23229" y="73375"/>
                  </a:lnTo>
                  <a:lnTo>
                    <a:pt x="20345" y="76260"/>
                  </a:lnTo>
                  <a:lnTo>
                    <a:pt x="20345" y="74420"/>
                  </a:lnTo>
                  <a:lnTo>
                    <a:pt x="23229" y="71535"/>
                  </a:lnTo>
                  <a:close/>
                  <a:moveTo>
                    <a:pt x="227024" y="72628"/>
                  </a:moveTo>
                  <a:lnTo>
                    <a:pt x="227024" y="74477"/>
                  </a:lnTo>
                  <a:lnTo>
                    <a:pt x="224140" y="77361"/>
                  </a:lnTo>
                  <a:lnTo>
                    <a:pt x="224140" y="75512"/>
                  </a:lnTo>
                  <a:lnTo>
                    <a:pt x="227024" y="72628"/>
                  </a:lnTo>
                  <a:close/>
                  <a:moveTo>
                    <a:pt x="125062" y="73460"/>
                  </a:moveTo>
                  <a:lnTo>
                    <a:pt x="125062" y="75307"/>
                  </a:lnTo>
                  <a:lnTo>
                    <a:pt x="122177" y="78190"/>
                  </a:lnTo>
                  <a:lnTo>
                    <a:pt x="122177" y="76344"/>
                  </a:lnTo>
                  <a:lnTo>
                    <a:pt x="125062" y="73460"/>
                  </a:lnTo>
                  <a:close/>
                  <a:moveTo>
                    <a:pt x="23229" y="73807"/>
                  </a:moveTo>
                  <a:lnTo>
                    <a:pt x="23229" y="75648"/>
                  </a:lnTo>
                  <a:lnTo>
                    <a:pt x="20345" y="78532"/>
                  </a:lnTo>
                  <a:lnTo>
                    <a:pt x="20345" y="76692"/>
                  </a:lnTo>
                  <a:lnTo>
                    <a:pt x="23229" y="73807"/>
                  </a:lnTo>
                  <a:close/>
                  <a:moveTo>
                    <a:pt x="227024" y="74911"/>
                  </a:moveTo>
                  <a:lnTo>
                    <a:pt x="227024" y="76760"/>
                  </a:lnTo>
                  <a:lnTo>
                    <a:pt x="224140" y="79644"/>
                  </a:lnTo>
                  <a:lnTo>
                    <a:pt x="224140" y="77793"/>
                  </a:lnTo>
                  <a:lnTo>
                    <a:pt x="227024" y="74911"/>
                  </a:lnTo>
                  <a:close/>
                  <a:moveTo>
                    <a:pt x="125062" y="75738"/>
                  </a:moveTo>
                  <a:lnTo>
                    <a:pt x="125062" y="77585"/>
                  </a:lnTo>
                  <a:lnTo>
                    <a:pt x="122177" y="80469"/>
                  </a:lnTo>
                  <a:lnTo>
                    <a:pt x="122177" y="78622"/>
                  </a:lnTo>
                  <a:lnTo>
                    <a:pt x="125062" y="75738"/>
                  </a:lnTo>
                  <a:close/>
                  <a:moveTo>
                    <a:pt x="23229" y="76080"/>
                  </a:moveTo>
                  <a:lnTo>
                    <a:pt x="23229" y="77921"/>
                  </a:lnTo>
                  <a:lnTo>
                    <a:pt x="20345" y="80805"/>
                  </a:lnTo>
                  <a:lnTo>
                    <a:pt x="20345" y="78965"/>
                  </a:lnTo>
                  <a:lnTo>
                    <a:pt x="23229" y="76080"/>
                  </a:lnTo>
                  <a:close/>
                  <a:moveTo>
                    <a:pt x="227024" y="77192"/>
                  </a:moveTo>
                  <a:lnTo>
                    <a:pt x="227024" y="79041"/>
                  </a:lnTo>
                  <a:lnTo>
                    <a:pt x="224140" y="81925"/>
                  </a:lnTo>
                  <a:lnTo>
                    <a:pt x="224140" y="80076"/>
                  </a:lnTo>
                  <a:lnTo>
                    <a:pt x="227024" y="77192"/>
                  </a:lnTo>
                  <a:close/>
                  <a:moveTo>
                    <a:pt x="125062" y="78017"/>
                  </a:moveTo>
                  <a:lnTo>
                    <a:pt x="125062" y="79863"/>
                  </a:lnTo>
                  <a:lnTo>
                    <a:pt x="122177" y="82747"/>
                  </a:lnTo>
                  <a:lnTo>
                    <a:pt x="122177" y="80901"/>
                  </a:lnTo>
                  <a:lnTo>
                    <a:pt x="125062" y="78017"/>
                  </a:lnTo>
                  <a:close/>
                  <a:moveTo>
                    <a:pt x="23229" y="78352"/>
                  </a:moveTo>
                  <a:lnTo>
                    <a:pt x="23229" y="80193"/>
                  </a:lnTo>
                  <a:lnTo>
                    <a:pt x="20345" y="83077"/>
                  </a:lnTo>
                  <a:lnTo>
                    <a:pt x="20345" y="81237"/>
                  </a:lnTo>
                  <a:lnTo>
                    <a:pt x="23229" y="78352"/>
                  </a:lnTo>
                  <a:close/>
                  <a:moveTo>
                    <a:pt x="227024" y="79475"/>
                  </a:moveTo>
                  <a:lnTo>
                    <a:pt x="227024" y="81324"/>
                  </a:lnTo>
                  <a:lnTo>
                    <a:pt x="224140" y="84208"/>
                  </a:lnTo>
                  <a:lnTo>
                    <a:pt x="224140" y="82357"/>
                  </a:lnTo>
                  <a:lnTo>
                    <a:pt x="227024" y="79475"/>
                  </a:lnTo>
                  <a:close/>
                  <a:moveTo>
                    <a:pt x="125062" y="80295"/>
                  </a:moveTo>
                  <a:lnTo>
                    <a:pt x="125062" y="82141"/>
                  </a:lnTo>
                  <a:lnTo>
                    <a:pt x="122177" y="85026"/>
                  </a:lnTo>
                  <a:lnTo>
                    <a:pt x="122177" y="83179"/>
                  </a:lnTo>
                  <a:lnTo>
                    <a:pt x="125062" y="80295"/>
                  </a:lnTo>
                  <a:close/>
                  <a:moveTo>
                    <a:pt x="23229" y="80625"/>
                  </a:moveTo>
                  <a:lnTo>
                    <a:pt x="23229" y="82466"/>
                  </a:lnTo>
                  <a:lnTo>
                    <a:pt x="20345" y="85350"/>
                  </a:lnTo>
                  <a:lnTo>
                    <a:pt x="20345" y="83509"/>
                  </a:lnTo>
                  <a:lnTo>
                    <a:pt x="23229" y="80625"/>
                  </a:lnTo>
                  <a:close/>
                  <a:moveTo>
                    <a:pt x="227024" y="81756"/>
                  </a:moveTo>
                  <a:lnTo>
                    <a:pt x="227024" y="83605"/>
                  </a:lnTo>
                  <a:lnTo>
                    <a:pt x="224140" y="86489"/>
                  </a:lnTo>
                  <a:lnTo>
                    <a:pt x="224140" y="84640"/>
                  </a:lnTo>
                  <a:lnTo>
                    <a:pt x="227024" y="81756"/>
                  </a:lnTo>
                  <a:close/>
                  <a:moveTo>
                    <a:pt x="125062" y="82573"/>
                  </a:moveTo>
                  <a:lnTo>
                    <a:pt x="125062" y="84420"/>
                  </a:lnTo>
                  <a:lnTo>
                    <a:pt x="122178" y="87304"/>
                  </a:lnTo>
                  <a:lnTo>
                    <a:pt x="122178" y="85458"/>
                  </a:lnTo>
                  <a:lnTo>
                    <a:pt x="125062" y="82573"/>
                  </a:lnTo>
                  <a:close/>
                  <a:moveTo>
                    <a:pt x="23229" y="82898"/>
                  </a:moveTo>
                  <a:lnTo>
                    <a:pt x="23229" y="84739"/>
                  </a:lnTo>
                  <a:lnTo>
                    <a:pt x="20345" y="87623"/>
                  </a:lnTo>
                  <a:lnTo>
                    <a:pt x="20345" y="85782"/>
                  </a:lnTo>
                  <a:lnTo>
                    <a:pt x="23229" y="82898"/>
                  </a:lnTo>
                  <a:close/>
                  <a:moveTo>
                    <a:pt x="67145" y="70773"/>
                  </a:moveTo>
                  <a:lnTo>
                    <a:pt x="67145" y="88309"/>
                  </a:lnTo>
                  <a:lnTo>
                    <a:pt x="49609" y="88309"/>
                  </a:lnTo>
                  <a:cubicBezTo>
                    <a:pt x="49699" y="78676"/>
                    <a:pt x="57516" y="70856"/>
                    <a:pt x="67145" y="70773"/>
                  </a:cubicBezTo>
                  <a:close/>
                  <a:moveTo>
                    <a:pt x="121872" y="32401"/>
                  </a:moveTo>
                  <a:lnTo>
                    <a:pt x="121872" y="88309"/>
                  </a:lnTo>
                  <a:lnTo>
                    <a:pt x="67451" y="88309"/>
                  </a:lnTo>
                  <a:lnTo>
                    <a:pt x="67451" y="70467"/>
                  </a:lnTo>
                  <a:lnTo>
                    <a:pt x="67299" y="70467"/>
                  </a:lnTo>
                  <a:cubicBezTo>
                    <a:pt x="57431" y="70467"/>
                    <a:pt x="49396" y="78456"/>
                    <a:pt x="49304" y="88309"/>
                  </a:cubicBezTo>
                  <a:lnTo>
                    <a:pt x="23535" y="88309"/>
                  </a:lnTo>
                  <a:lnTo>
                    <a:pt x="23535" y="32401"/>
                  </a:lnTo>
                  <a:close/>
                  <a:moveTo>
                    <a:pt x="215094" y="70756"/>
                  </a:moveTo>
                  <a:lnTo>
                    <a:pt x="215094" y="88309"/>
                  </a:lnTo>
                  <a:lnTo>
                    <a:pt x="197545" y="88309"/>
                  </a:lnTo>
                  <a:cubicBezTo>
                    <a:pt x="197627" y="78667"/>
                    <a:pt x="205453" y="70839"/>
                    <a:pt x="215094" y="70756"/>
                  </a:cubicBezTo>
                  <a:close/>
                  <a:moveTo>
                    <a:pt x="223835" y="3496"/>
                  </a:moveTo>
                  <a:lnTo>
                    <a:pt x="223835" y="88309"/>
                  </a:lnTo>
                  <a:lnTo>
                    <a:pt x="215400" y="88309"/>
                  </a:lnTo>
                  <a:lnTo>
                    <a:pt x="215400" y="70451"/>
                  </a:lnTo>
                  <a:lnTo>
                    <a:pt x="215248" y="70451"/>
                  </a:lnTo>
                  <a:cubicBezTo>
                    <a:pt x="205367" y="70451"/>
                    <a:pt x="197322" y="78448"/>
                    <a:pt x="197240" y="88309"/>
                  </a:cubicBezTo>
                  <a:lnTo>
                    <a:pt x="125368" y="88309"/>
                  </a:lnTo>
                  <a:lnTo>
                    <a:pt x="125368" y="3496"/>
                  </a:lnTo>
                  <a:close/>
                  <a:moveTo>
                    <a:pt x="1171" y="88614"/>
                  </a:moveTo>
                  <a:lnTo>
                    <a:pt x="307" y="89479"/>
                  </a:lnTo>
                  <a:lnTo>
                    <a:pt x="307" y="88614"/>
                  </a:lnTo>
                  <a:close/>
                  <a:moveTo>
                    <a:pt x="68462" y="88614"/>
                  </a:moveTo>
                  <a:lnTo>
                    <a:pt x="67444" y="89630"/>
                  </a:lnTo>
                  <a:lnTo>
                    <a:pt x="67444" y="88614"/>
                  </a:lnTo>
                  <a:close/>
                  <a:moveTo>
                    <a:pt x="217451" y="88614"/>
                  </a:moveTo>
                  <a:lnTo>
                    <a:pt x="215399" y="90667"/>
                  </a:lnTo>
                  <a:lnTo>
                    <a:pt x="215399" y="88614"/>
                  </a:lnTo>
                  <a:close/>
                  <a:moveTo>
                    <a:pt x="26169" y="88613"/>
                  </a:moveTo>
                  <a:lnTo>
                    <a:pt x="23285" y="91497"/>
                  </a:lnTo>
                  <a:lnTo>
                    <a:pt x="21444" y="91497"/>
                  </a:lnTo>
                  <a:lnTo>
                    <a:pt x="24328" y="88613"/>
                  </a:lnTo>
                  <a:close/>
                  <a:moveTo>
                    <a:pt x="28442" y="88613"/>
                  </a:moveTo>
                  <a:lnTo>
                    <a:pt x="25558" y="91497"/>
                  </a:lnTo>
                  <a:lnTo>
                    <a:pt x="23717" y="91497"/>
                  </a:lnTo>
                  <a:lnTo>
                    <a:pt x="26601" y="88613"/>
                  </a:lnTo>
                  <a:close/>
                  <a:moveTo>
                    <a:pt x="30715" y="88613"/>
                  </a:moveTo>
                  <a:lnTo>
                    <a:pt x="27831" y="91497"/>
                  </a:lnTo>
                  <a:lnTo>
                    <a:pt x="25991" y="91497"/>
                  </a:lnTo>
                  <a:lnTo>
                    <a:pt x="28875" y="88613"/>
                  </a:lnTo>
                  <a:close/>
                  <a:moveTo>
                    <a:pt x="32988" y="88613"/>
                  </a:moveTo>
                  <a:lnTo>
                    <a:pt x="30102" y="91497"/>
                  </a:lnTo>
                  <a:lnTo>
                    <a:pt x="28263" y="91497"/>
                  </a:lnTo>
                  <a:lnTo>
                    <a:pt x="31147" y="88613"/>
                  </a:lnTo>
                  <a:close/>
                  <a:moveTo>
                    <a:pt x="35260" y="88613"/>
                  </a:moveTo>
                  <a:lnTo>
                    <a:pt x="32375" y="91497"/>
                  </a:lnTo>
                  <a:lnTo>
                    <a:pt x="30536" y="91497"/>
                  </a:lnTo>
                  <a:lnTo>
                    <a:pt x="33420" y="88613"/>
                  </a:lnTo>
                  <a:close/>
                  <a:moveTo>
                    <a:pt x="37532" y="88613"/>
                  </a:moveTo>
                  <a:lnTo>
                    <a:pt x="34648" y="91497"/>
                  </a:lnTo>
                  <a:lnTo>
                    <a:pt x="32807" y="91497"/>
                  </a:lnTo>
                  <a:lnTo>
                    <a:pt x="35691" y="88613"/>
                  </a:lnTo>
                  <a:close/>
                  <a:moveTo>
                    <a:pt x="39805" y="88613"/>
                  </a:moveTo>
                  <a:lnTo>
                    <a:pt x="36921" y="91497"/>
                  </a:lnTo>
                  <a:lnTo>
                    <a:pt x="35081" y="91497"/>
                  </a:lnTo>
                  <a:lnTo>
                    <a:pt x="37965" y="88613"/>
                  </a:lnTo>
                  <a:close/>
                  <a:moveTo>
                    <a:pt x="42077" y="88613"/>
                  </a:moveTo>
                  <a:lnTo>
                    <a:pt x="39193" y="91497"/>
                  </a:lnTo>
                  <a:lnTo>
                    <a:pt x="37353" y="91497"/>
                  </a:lnTo>
                  <a:lnTo>
                    <a:pt x="40237" y="88613"/>
                  </a:lnTo>
                  <a:close/>
                  <a:moveTo>
                    <a:pt x="44350" y="88613"/>
                  </a:moveTo>
                  <a:lnTo>
                    <a:pt x="41465" y="91497"/>
                  </a:lnTo>
                  <a:lnTo>
                    <a:pt x="39627" y="91497"/>
                  </a:lnTo>
                  <a:lnTo>
                    <a:pt x="42511" y="88613"/>
                  </a:lnTo>
                  <a:close/>
                  <a:moveTo>
                    <a:pt x="7990" y="88614"/>
                  </a:moveTo>
                  <a:lnTo>
                    <a:pt x="5105" y="91498"/>
                  </a:lnTo>
                  <a:lnTo>
                    <a:pt x="3265" y="91498"/>
                  </a:lnTo>
                  <a:lnTo>
                    <a:pt x="6149" y="88614"/>
                  </a:lnTo>
                  <a:close/>
                  <a:moveTo>
                    <a:pt x="10262" y="88614"/>
                  </a:moveTo>
                  <a:lnTo>
                    <a:pt x="7378" y="91498"/>
                  </a:lnTo>
                  <a:lnTo>
                    <a:pt x="5537" y="91498"/>
                  </a:lnTo>
                  <a:lnTo>
                    <a:pt x="8421" y="88614"/>
                  </a:lnTo>
                  <a:close/>
                  <a:moveTo>
                    <a:pt x="12535" y="88614"/>
                  </a:moveTo>
                  <a:lnTo>
                    <a:pt x="9651" y="91498"/>
                  </a:lnTo>
                  <a:lnTo>
                    <a:pt x="7810" y="91498"/>
                  </a:lnTo>
                  <a:lnTo>
                    <a:pt x="10694" y="88614"/>
                  </a:lnTo>
                  <a:close/>
                  <a:moveTo>
                    <a:pt x="14807" y="88614"/>
                  </a:moveTo>
                  <a:lnTo>
                    <a:pt x="11922" y="91498"/>
                  </a:lnTo>
                  <a:lnTo>
                    <a:pt x="10083" y="91498"/>
                  </a:lnTo>
                  <a:lnTo>
                    <a:pt x="12967" y="88614"/>
                  </a:lnTo>
                  <a:close/>
                  <a:moveTo>
                    <a:pt x="17079" y="88614"/>
                  </a:moveTo>
                  <a:lnTo>
                    <a:pt x="14195" y="91498"/>
                  </a:lnTo>
                  <a:lnTo>
                    <a:pt x="12354" y="91498"/>
                  </a:lnTo>
                  <a:lnTo>
                    <a:pt x="15240" y="88614"/>
                  </a:lnTo>
                  <a:close/>
                  <a:moveTo>
                    <a:pt x="19352" y="88614"/>
                  </a:moveTo>
                  <a:lnTo>
                    <a:pt x="16468" y="91498"/>
                  </a:lnTo>
                  <a:lnTo>
                    <a:pt x="14627" y="91498"/>
                  </a:lnTo>
                  <a:lnTo>
                    <a:pt x="17513" y="88614"/>
                  </a:lnTo>
                  <a:close/>
                  <a:moveTo>
                    <a:pt x="23229" y="87444"/>
                  </a:moveTo>
                  <a:lnTo>
                    <a:pt x="23229" y="88614"/>
                  </a:lnTo>
                  <a:lnTo>
                    <a:pt x="23898" y="88614"/>
                  </a:lnTo>
                  <a:lnTo>
                    <a:pt x="21014" y="91498"/>
                  </a:lnTo>
                  <a:lnTo>
                    <a:pt x="19173" y="91498"/>
                  </a:lnTo>
                  <a:lnTo>
                    <a:pt x="23229" y="87444"/>
                  </a:lnTo>
                  <a:close/>
                  <a:moveTo>
                    <a:pt x="49293" y="88649"/>
                  </a:moveTo>
                  <a:lnTo>
                    <a:pt x="49293" y="90490"/>
                  </a:lnTo>
                  <a:lnTo>
                    <a:pt x="48283" y="91498"/>
                  </a:lnTo>
                  <a:lnTo>
                    <a:pt x="46444" y="91498"/>
                  </a:lnTo>
                  <a:lnTo>
                    <a:pt x="49293" y="88649"/>
                  </a:lnTo>
                  <a:close/>
                  <a:moveTo>
                    <a:pt x="49293" y="90922"/>
                  </a:moveTo>
                  <a:lnTo>
                    <a:pt x="49293" y="91498"/>
                  </a:lnTo>
                  <a:lnTo>
                    <a:pt x="48715" y="91498"/>
                  </a:lnTo>
                  <a:lnTo>
                    <a:pt x="49293" y="90922"/>
                  </a:lnTo>
                  <a:close/>
                  <a:moveTo>
                    <a:pt x="67139" y="88614"/>
                  </a:moveTo>
                  <a:lnTo>
                    <a:pt x="67139" y="91498"/>
                  </a:lnTo>
                  <a:lnTo>
                    <a:pt x="49598" y="91498"/>
                  </a:lnTo>
                  <a:lnTo>
                    <a:pt x="49598" y="88614"/>
                  </a:lnTo>
                  <a:close/>
                  <a:moveTo>
                    <a:pt x="70740" y="88614"/>
                  </a:moveTo>
                  <a:lnTo>
                    <a:pt x="67856" y="91498"/>
                  </a:lnTo>
                  <a:lnTo>
                    <a:pt x="67444" y="91498"/>
                  </a:lnTo>
                  <a:lnTo>
                    <a:pt x="67444" y="90064"/>
                  </a:lnTo>
                  <a:lnTo>
                    <a:pt x="68894" y="88614"/>
                  </a:lnTo>
                  <a:close/>
                  <a:moveTo>
                    <a:pt x="73019" y="88614"/>
                  </a:moveTo>
                  <a:lnTo>
                    <a:pt x="70133" y="91498"/>
                  </a:lnTo>
                  <a:lnTo>
                    <a:pt x="68288" y="91498"/>
                  </a:lnTo>
                  <a:lnTo>
                    <a:pt x="71172" y="88614"/>
                  </a:lnTo>
                  <a:close/>
                  <a:moveTo>
                    <a:pt x="79854" y="88614"/>
                  </a:moveTo>
                  <a:lnTo>
                    <a:pt x="76970" y="91498"/>
                  </a:lnTo>
                  <a:lnTo>
                    <a:pt x="75124" y="91498"/>
                  </a:lnTo>
                  <a:lnTo>
                    <a:pt x="78008" y="88614"/>
                  </a:lnTo>
                  <a:close/>
                  <a:moveTo>
                    <a:pt x="82133" y="88614"/>
                  </a:moveTo>
                  <a:lnTo>
                    <a:pt x="79249" y="91498"/>
                  </a:lnTo>
                  <a:lnTo>
                    <a:pt x="77402" y="91498"/>
                  </a:lnTo>
                  <a:lnTo>
                    <a:pt x="80286" y="88614"/>
                  </a:lnTo>
                  <a:close/>
                  <a:moveTo>
                    <a:pt x="84413" y="88614"/>
                  </a:moveTo>
                  <a:lnTo>
                    <a:pt x="81528" y="91498"/>
                  </a:lnTo>
                  <a:lnTo>
                    <a:pt x="79681" y="91498"/>
                  </a:lnTo>
                  <a:lnTo>
                    <a:pt x="82565" y="88614"/>
                  </a:lnTo>
                  <a:close/>
                  <a:moveTo>
                    <a:pt x="86690" y="88614"/>
                  </a:moveTo>
                  <a:lnTo>
                    <a:pt x="83806" y="91498"/>
                  </a:lnTo>
                  <a:lnTo>
                    <a:pt x="81959" y="91498"/>
                  </a:lnTo>
                  <a:lnTo>
                    <a:pt x="84843" y="88614"/>
                  </a:lnTo>
                  <a:close/>
                  <a:moveTo>
                    <a:pt x="88968" y="88614"/>
                  </a:moveTo>
                  <a:lnTo>
                    <a:pt x="86084" y="91498"/>
                  </a:lnTo>
                  <a:lnTo>
                    <a:pt x="84238" y="91498"/>
                  </a:lnTo>
                  <a:lnTo>
                    <a:pt x="87122" y="88614"/>
                  </a:lnTo>
                  <a:close/>
                  <a:moveTo>
                    <a:pt x="91247" y="88614"/>
                  </a:moveTo>
                  <a:lnTo>
                    <a:pt x="88362" y="91498"/>
                  </a:lnTo>
                  <a:lnTo>
                    <a:pt x="86516" y="91498"/>
                  </a:lnTo>
                  <a:lnTo>
                    <a:pt x="89400" y="88614"/>
                  </a:lnTo>
                  <a:close/>
                  <a:moveTo>
                    <a:pt x="93525" y="88614"/>
                  </a:moveTo>
                  <a:lnTo>
                    <a:pt x="90641" y="91498"/>
                  </a:lnTo>
                  <a:lnTo>
                    <a:pt x="88794" y="91498"/>
                  </a:lnTo>
                  <a:lnTo>
                    <a:pt x="91679" y="88614"/>
                  </a:lnTo>
                  <a:close/>
                  <a:moveTo>
                    <a:pt x="95803" y="88614"/>
                  </a:moveTo>
                  <a:lnTo>
                    <a:pt x="92919" y="91498"/>
                  </a:lnTo>
                  <a:lnTo>
                    <a:pt x="91074" y="91498"/>
                  </a:lnTo>
                  <a:lnTo>
                    <a:pt x="93957" y="88614"/>
                  </a:lnTo>
                  <a:close/>
                  <a:moveTo>
                    <a:pt x="98082" y="88614"/>
                  </a:moveTo>
                  <a:lnTo>
                    <a:pt x="95198" y="91498"/>
                  </a:lnTo>
                  <a:lnTo>
                    <a:pt x="93351" y="91498"/>
                  </a:lnTo>
                  <a:lnTo>
                    <a:pt x="96235" y="88614"/>
                  </a:lnTo>
                  <a:close/>
                  <a:moveTo>
                    <a:pt x="100360" y="88614"/>
                  </a:moveTo>
                  <a:lnTo>
                    <a:pt x="97476" y="91498"/>
                  </a:lnTo>
                  <a:lnTo>
                    <a:pt x="95631" y="91498"/>
                  </a:lnTo>
                  <a:lnTo>
                    <a:pt x="98514" y="88614"/>
                  </a:lnTo>
                  <a:close/>
                  <a:moveTo>
                    <a:pt x="102640" y="88614"/>
                  </a:moveTo>
                  <a:lnTo>
                    <a:pt x="99756" y="91498"/>
                  </a:lnTo>
                  <a:lnTo>
                    <a:pt x="97908" y="91498"/>
                  </a:lnTo>
                  <a:lnTo>
                    <a:pt x="100792" y="88614"/>
                  </a:lnTo>
                  <a:close/>
                  <a:moveTo>
                    <a:pt x="104917" y="88614"/>
                  </a:moveTo>
                  <a:lnTo>
                    <a:pt x="102033" y="91498"/>
                  </a:lnTo>
                  <a:lnTo>
                    <a:pt x="100188" y="91498"/>
                  </a:lnTo>
                  <a:lnTo>
                    <a:pt x="103071" y="88614"/>
                  </a:lnTo>
                  <a:close/>
                  <a:moveTo>
                    <a:pt x="107196" y="88614"/>
                  </a:moveTo>
                  <a:lnTo>
                    <a:pt x="104312" y="91498"/>
                  </a:lnTo>
                  <a:lnTo>
                    <a:pt x="102467" y="91498"/>
                  </a:lnTo>
                  <a:lnTo>
                    <a:pt x="105349" y="88614"/>
                  </a:lnTo>
                  <a:close/>
                  <a:moveTo>
                    <a:pt x="109474" y="88614"/>
                  </a:moveTo>
                  <a:lnTo>
                    <a:pt x="106590" y="91498"/>
                  </a:lnTo>
                  <a:lnTo>
                    <a:pt x="104745" y="91498"/>
                  </a:lnTo>
                  <a:lnTo>
                    <a:pt x="107628" y="88614"/>
                  </a:lnTo>
                  <a:close/>
                  <a:moveTo>
                    <a:pt x="111753" y="88614"/>
                  </a:moveTo>
                  <a:lnTo>
                    <a:pt x="108870" y="91498"/>
                  </a:lnTo>
                  <a:lnTo>
                    <a:pt x="107024" y="91498"/>
                  </a:lnTo>
                  <a:lnTo>
                    <a:pt x="109906" y="88614"/>
                  </a:lnTo>
                  <a:close/>
                  <a:moveTo>
                    <a:pt x="114031" y="88614"/>
                  </a:moveTo>
                  <a:lnTo>
                    <a:pt x="111147" y="91498"/>
                  </a:lnTo>
                  <a:lnTo>
                    <a:pt x="109302" y="91498"/>
                  </a:lnTo>
                  <a:lnTo>
                    <a:pt x="112185" y="88614"/>
                  </a:lnTo>
                  <a:close/>
                  <a:moveTo>
                    <a:pt x="116310" y="88614"/>
                  </a:moveTo>
                  <a:lnTo>
                    <a:pt x="113426" y="91498"/>
                  </a:lnTo>
                  <a:lnTo>
                    <a:pt x="111580" y="91498"/>
                  </a:lnTo>
                  <a:lnTo>
                    <a:pt x="114463" y="88614"/>
                  </a:lnTo>
                  <a:close/>
                  <a:moveTo>
                    <a:pt x="118588" y="88614"/>
                  </a:moveTo>
                  <a:lnTo>
                    <a:pt x="115704" y="91498"/>
                  </a:lnTo>
                  <a:lnTo>
                    <a:pt x="113859" y="91498"/>
                  </a:lnTo>
                  <a:lnTo>
                    <a:pt x="116742" y="88614"/>
                  </a:lnTo>
                  <a:close/>
                  <a:moveTo>
                    <a:pt x="120867" y="88614"/>
                  </a:moveTo>
                  <a:lnTo>
                    <a:pt x="117982" y="91498"/>
                  </a:lnTo>
                  <a:lnTo>
                    <a:pt x="116137" y="91498"/>
                  </a:lnTo>
                  <a:lnTo>
                    <a:pt x="119020" y="88614"/>
                  </a:lnTo>
                  <a:close/>
                  <a:moveTo>
                    <a:pt x="125062" y="84852"/>
                  </a:moveTo>
                  <a:lnTo>
                    <a:pt x="125062" y="86698"/>
                  </a:lnTo>
                  <a:lnTo>
                    <a:pt x="120262" y="91498"/>
                  </a:lnTo>
                  <a:lnTo>
                    <a:pt x="118416" y="91498"/>
                  </a:lnTo>
                  <a:lnTo>
                    <a:pt x="121299" y="88614"/>
                  </a:lnTo>
                  <a:lnTo>
                    <a:pt x="122177" y="88614"/>
                  </a:lnTo>
                  <a:lnTo>
                    <a:pt x="122177" y="87736"/>
                  </a:lnTo>
                  <a:lnTo>
                    <a:pt x="125062" y="84852"/>
                  </a:lnTo>
                  <a:close/>
                  <a:moveTo>
                    <a:pt x="125062" y="87130"/>
                  </a:moveTo>
                  <a:lnTo>
                    <a:pt x="125062" y="88614"/>
                  </a:lnTo>
                  <a:lnTo>
                    <a:pt x="125423" y="88614"/>
                  </a:lnTo>
                  <a:lnTo>
                    <a:pt x="122541" y="91498"/>
                  </a:lnTo>
                  <a:lnTo>
                    <a:pt x="120694" y="91498"/>
                  </a:lnTo>
                  <a:lnTo>
                    <a:pt x="125062" y="87130"/>
                  </a:lnTo>
                  <a:close/>
                  <a:moveTo>
                    <a:pt x="127702" y="88614"/>
                  </a:moveTo>
                  <a:lnTo>
                    <a:pt x="124818" y="91498"/>
                  </a:lnTo>
                  <a:lnTo>
                    <a:pt x="122973" y="91498"/>
                  </a:lnTo>
                  <a:lnTo>
                    <a:pt x="125855" y="88614"/>
                  </a:lnTo>
                  <a:close/>
                  <a:moveTo>
                    <a:pt x="129980" y="88614"/>
                  </a:moveTo>
                  <a:lnTo>
                    <a:pt x="127098" y="91498"/>
                  </a:lnTo>
                  <a:lnTo>
                    <a:pt x="125251" y="91498"/>
                  </a:lnTo>
                  <a:lnTo>
                    <a:pt x="128134" y="88614"/>
                  </a:lnTo>
                  <a:close/>
                  <a:moveTo>
                    <a:pt x="132259" y="88614"/>
                  </a:moveTo>
                  <a:lnTo>
                    <a:pt x="129375" y="91498"/>
                  </a:lnTo>
                  <a:lnTo>
                    <a:pt x="127530" y="91498"/>
                  </a:lnTo>
                  <a:lnTo>
                    <a:pt x="130412" y="88614"/>
                  </a:lnTo>
                  <a:close/>
                  <a:moveTo>
                    <a:pt x="134537" y="88614"/>
                  </a:moveTo>
                  <a:lnTo>
                    <a:pt x="131653" y="91498"/>
                  </a:lnTo>
                  <a:lnTo>
                    <a:pt x="129808" y="91498"/>
                  </a:lnTo>
                  <a:lnTo>
                    <a:pt x="132691" y="88614"/>
                  </a:lnTo>
                  <a:close/>
                  <a:moveTo>
                    <a:pt x="136816" y="88614"/>
                  </a:moveTo>
                  <a:lnTo>
                    <a:pt x="133932" y="91498"/>
                  </a:lnTo>
                  <a:lnTo>
                    <a:pt x="132087" y="91498"/>
                  </a:lnTo>
                  <a:lnTo>
                    <a:pt x="134969" y="88614"/>
                  </a:lnTo>
                  <a:close/>
                  <a:moveTo>
                    <a:pt x="139094" y="88614"/>
                  </a:moveTo>
                  <a:lnTo>
                    <a:pt x="136210" y="91498"/>
                  </a:lnTo>
                  <a:lnTo>
                    <a:pt x="134365" y="91498"/>
                  </a:lnTo>
                  <a:lnTo>
                    <a:pt x="137248" y="88614"/>
                  </a:lnTo>
                  <a:close/>
                  <a:moveTo>
                    <a:pt x="141374" y="88614"/>
                  </a:moveTo>
                  <a:lnTo>
                    <a:pt x="138490" y="91498"/>
                  </a:lnTo>
                  <a:lnTo>
                    <a:pt x="136645" y="91498"/>
                  </a:lnTo>
                  <a:lnTo>
                    <a:pt x="139526" y="88614"/>
                  </a:lnTo>
                  <a:close/>
                  <a:moveTo>
                    <a:pt x="143651" y="88614"/>
                  </a:moveTo>
                  <a:lnTo>
                    <a:pt x="140767" y="91498"/>
                  </a:lnTo>
                  <a:lnTo>
                    <a:pt x="138922" y="91498"/>
                  </a:lnTo>
                  <a:lnTo>
                    <a:pt x="141805" y="88614"/>
                  </a:lnTo>
                  <a:close/>
                  <a:moveTo>
                    <a:pt x="145930" y="88614"/>
                  </a:moveTo>
                  <a:lnTo>
                    <a:pt x="143046" y="91498"/>
                  </a:lnTo>
                  <a:lnTo>
                    <a:pt x="141200" y="91498"/>
                  </a:lnTo>
                  <a:lnTo>
                    <a:pt x="144083" y="88614"/>
                  </a:lnTo>
                  <a:close/>
                  <a:moveTo>
                    <a:pt x="148208" y="88614"/>
                  </a:moveTo>
                  <a:lnTo>
                    <a:pt x="145327" y="91498"/>
                  </a:lnTo>
                  <a:lnTo>
                    <a:pt x="143479" y="91498"/>
                  </a:lnTo>
                  <a:lnTo>
                    <a:pt x="146362" y="88614"/>
                  </a:lnTo>
                  <a:close/>
                  <a:moveTo>
                    <a:pt x="150487" y="88614"/>
                  </a:moveTo>
                  <a:lnTo>
                    <a:pt x="147602" y="91498"/>
                  </a:lnTo>
                  <a:lnTo>
                    <a:pt x="145757" y="91498"/>
                  </a:lnTo>
                  <a:lnTo>
                    <a:pt x="148641" y="88614"/>
                  </a:lnTo>
                  <a:close/>
                  <a:moveTo>
                    <a:pt x="152765" y="88614"/>
                  </a:moveTo>
                  <a:lnTo>
                    <a:pt x="149882" y="91498"/>
                  </a:lnTo>
                  <a:lnTo>
                    <a:pt x="148036" y="91498"/>
                  </a:lnTo>
                  <a:lnTo>
                    <a:pt x="150919" y="88614"/>
                  </a:lnTo>
                  <a:close/>
                  <a:moveTo>
                    <a:pt x="155045" y="88614"/>
                  </a:moveTo>
                  <a:lnTo>
                    <a:pt x="152161" y="91498"/>
                  </a:lnTo>
                  <a:lnTo>
                    <a:pt x="150314" y="91498"/>
                  </a:lnTo>
                  <a:lnTo>
                    <a:pt x="153197" y="88614"/>
                  </a:lnTo>
                  <a:close/>
                  <a:moveTo>
                    <a:pt x="157323" y="88614"/>
                  </a:moveTo>
                  <a:lnTo>
                    <a:pt x="154439" y="91498"/>
                  </a:lnTo>
                  <a:lnTo>
                    <a:pt x="152594" y="91498"/>
                  </a:lnTo>
                  <a:lnTo>
                    <a:pt x="155477" y="88614"/>
                  </a:lnTo>
                  <a:close/>
                  <a:moveTo>
                    <a:pt x="159602" y="88614"/>
                  </a:moveTo>
                  <a:lnTo>
                    <a:pt x="156718" y="91498"/>
                  </a:lnTo>
                  <a:lnTo>
                    <a:pt x="154873" y="91498"/>
                  </a:lnTo>
                  <a:lnTo>
                    <a:pt x="157755" y="88614"/>
                  </a:lnTo>
                  <a:close/>
                  <a:moveTo>
                    <a:pt x="161879" y="88614"/>
                  </a:moveTo>
                  <a:lnTo>
                    <a:pt x="158995" y="91498"/>
                  </a:lnTo>
                  <a:lnTo>
                    <a:pt x="157150" y="91498"/>
                  </a:lnTo>
                  <a:lnTo>
                    <a:pt x="160034" y="88614"/>
                  </a:lnTo>
                  <a:close/>
                  <a:moveTo>
                    <a:pt x="164159" y="88614"/>
                  </a:moveTo>
                  <a:lnTo>
                    <a:pt x="161275" y="91498"/>
                  </a:lnTo>
                  <a:lnTo>
                    <a:pt x="159428" y="91498"/>
                  </a:lnTo>
                  <a:lnTo>
                    <a:pt x="162311" y="88614"/>
                  </a:lnTo>
                  <a:close/>
                  <a:moveTo>
                    <a:pt x="166437" y="88614"/>
                  </a:moveTo>
                  <a:lnTo>
                    <a:pt x="163555" y="91498"/>
                  </a:lnTo>
                  <a:lnTo>
                    <a:pt x="161708" y="91498"/>
                  </a:lnTo>
                  <a:lnTo>
                    <a:pt x="164591" y="88614"/>
                  </a:lnTo>
                  <a:close/>
                  <a:moveTo>
                    <a:pt x="168714" y="88614"/>
                  </a:moveTo>
                  <a:lnTo>
                    <a:pt x="165832" y="91498"/>
                  </a:lnTo>
                  <a:lnTo>
                    <a:pt x="163985" y="91498"/>
                  </a:lnTo>
                  <a:lnTo>
                    <a:pt x="166869" y="88614"/>
                  </a:lnTo>
                  <a:close/>
                  <a:moveTo>
                    <a:pt x="170994" y="88614"/>
                  </a:moveTo>
                  <a:lnTo>
                    <a:pt x="168110" y="91498"/>
                  </a:lnTo>
                  <a:lnTo>
                    <a:pt x="166264" y="91498"/>
                  </a:lnTo>
                  <a:lnTo>
                    <a:pt x="169148" y="88614"/>
                  </a:lnTo>
                  <a:close/>
                  <a:moveTo>
                    <a:pt x="173273" y="88614"/>
                  </a:moveTo>
                  <a:lnTo>
                    <a:pt x="170389" y="91498"/>
                  </a:lnTo>
                  <a:lnTo>
                    <a:pt x="168543" y="91498"/>
                  </a:lnTo>
                  <a:lnTo>
                    <a:pt x="171426" y="88614"/>
                  </a:lnTo>
                  <a:close/>
                  <a:moveTo>
                    <a:pt x="175551" y="88614"/>
                  </a:moveTo>
                  <a:lnTo>
                    <a:pt x="172667" y="91498"/>
                  </a:lnTo>
                  <a:lnTo>
                    <a:pt x="170820" y="91498"/>
                  </a:lnTo>
                  <a:lnTo>
                    <a:pt x="173705" y="88614"/>
                  </a:lnTo>
                  <a:close/>
                  <a:moveTo>
                    <a:pt x="177831" y="88614"/>
                  </a:moveTo>
                  <a:lnTo>
                    <a:pt x="174947" y="91498"/>
                  </a:lnTo>
                  <a:lnTo>
                    <a:pt x="173100" y="91498"/>
                  </a:lnTo>
                  <a:lnTo>
                    <a:pt x="175983" y="88614"/>
                  </a:lnTo>
                  <a:close/>
                  <a:moveTo>
                    <a:pt x="180108" y="88614"/>
                  </a:moveTo>
                  <a:lnTo>
                    <a:pt x="177224" y="91498"/>
                  </a:lnTo>
                  <a:lnTo>
                    <a:pt x="175377" y="91498"/>
                  </a:lnTo>
                  <a:lnTo>
                    <a:pt x="178261" y="88614"/>
                  </a:lnTo>
                  <a:close/>
                  <a:moveTo>
                    <a:pt x="182386" y="88614"/>
                  </a:moveTo>
                  <a:lnTo>
                    <a:pt x="179502" y="91498"/>
                  </a:lnTo>
                  <a:lnTo>
                    <a:pt x="177656" y="91498"/>
                  </a:lnTo>
                  <a:lnTo>
                    <a:pt x="180540" y="88614"/>
                  </a:lnTo>
                  <a:close/>
                  <a:moveTo>
                    <a:pt x="184665" y="88614"/>
                  </a:moveTo>
                  <a:lnTo>
                    <a:pt x="181781" y="91498"/>
                  </a:lnTo>
                  <a:lnTo>
                    <a:pt x="179936" y="91498"/>
                  </a:lnTo>
                  <a:lnTo>
                    <a:pt x="182818" y="88614"/>
                  </a:lnTo>
                  <a:close/>
                  <a:moveTo>
                    <a:pt x="186943" y="88614"/>
                  </a:moveTo>
                  <a:lnTo>
                    <a:pt x="184059" y="91498"/>
                  </a:lnTo>
                  <a:lnTo>
                    <a:pt x="182213" y="91498"/>
                  </a:lnTo>
                  <a:lnTo>
                    <a:pt x="185097" y="88614"/>
                  </a:lnTo>
                  <a:close/>
                  <a:moveTo>
                    <a:pt x="189222" y="88614"/>
                  </a:moveTo>
                  <a:lnTo>
                    <a:pt x="186338" y="91498"/>
                  </a:lnTo>
                  <a:lnTo>
                    <a:pt x="184491" y="91498"/>
                  </a:lnTo>
                  <a:lnTo>
                    <a:pt x="187375" y="88614"/>
                  </a:lnTo>
                  <a:close/>
                  <a:moveTo>
                    <a:pt x="191500" y="88614"/>
                  </a:moveTo>
                  <a:lnTo>
                    <a:pt x="188616" y="91498"/>
                  </a:lnTo>
                  <a:lnTo>
                    <a:pt x="186770" y="91498"/>
                  </a:lnTo>
                  <a:lnTo>
                    <a:pt x="189654" y="88614"/>
                  </a:lnTo>
                  <a:close/>
                  <a:moveTo>
                    <a:pt x="193779" y="88614"/>
                  </a:moveTo>
                  <a:lnTo>
                    <a:pt x="190895" y="91498"/>
                  </a:lnTo>
                  <a:lnTo>
                    <a:pt x="189048" y="91498"/>
                  </a:lnTo>
                  <a:lnTo>
                    <a:pt x="191932" y="88614"/>
                  </a:lnTo>
                  <a:close/>
                  <a:moveTo>
                    <a:pt x="196059" y="88614"/>
                  </a:moveTo>
                  <a:lnTo>
                    <a:pt x="193175" y="91498"/>
                  </a:lnTo>
                  <a:lnTo>
                    <a:pt x="191328" y="91498"/>
                  </a:lnTo>
                  <a:lnTo>
                    <a:pt x="194211" y="88614"/>
                  </a:lnTo>
                  <a:close/>
                  <a:moveTo>
                    <a:pt x="197235" y="88614"/>
                  </a:moveTo>
                  <a:lnTo>
                    <a:pt x="197235" y="89715"/>
                  </a:lnTo>
                  <a:lnTo>
                    <a:pt x="195453" y="91498"/>
                  </a:lnTo>
                  <a:lnTo>
                    <a:pt x="193607" y="91498"/>
                  </a:lnTo>
                  <a:lnTo>
                    <a:pt x="196489" y="88614"/>
                  </a:lnTo>
                  <a:close/>
                  <a:moveTo>
                    <a:pt x="197235" y="90149"/>
                  </a:moveTo>
                  <a:lnTo>
                    <a:pt x="197235" y="91498"/>
                  </a:lnTo>
                  <a:lnTo>
                    <a:pt x="195885" y="91498"/>
                  </a:lnTo>
                  <a:lnTo>
                    <a:pt x="197235" y="90149"/>
                  </a:lnTo>
                  <a:close/>
                  <a:moveTo>
                    <a:pt x="215094" y="88614"/>
                  </a:moveTo>
                  <a:lnTo>
                    <a:pt x="215094" y="91498"/>
                  </a:lnTo>
                  <a:lnTo>
                    <a:pt x="197541" y="91498"/>
                  </a:lnTo>
                  <a:lnTo>
                    <a:pt x="197541" y="88614"/>
                  </a:lnTo>
                  <a:close/>
                  <a:moveTo>
                    <a:pt x="219733" y="88614"/>
                  </a:moveTo>
                  <a:lnTo>
                    <a:pt x="216849" y="91498"/>
                  </a:lnTo>
                  <a:lnTo>
                    <a:pt x="215399" y="91498"/>
                  </a:lnTo>
                  <a:lnTo>
                    <a:pt x="215399" y="91099"/>
                  </a:lnTo>
                  <a:lnTo>
                    <a:pt x="217883" y="88614"/>
                  </a:lnTo>
                  <a:close/>
                  <a:moveTo>
                    <a:pt x="222017" y="88614"/>
                  </a:moveTo>
                  <a:lnTo>
                    <a:pt x="219133" y="91498"/>
                  </a:lnTo>
                  <a:lnTo>
                    <a:pt x="217282" y="91498"/>
                  </a:lnTo>
                  <a:lnTo>
                    <a:pt x="220165" y="88614"/>
                  </a:lnTo>
                  <a:close/>
                  <a:moveTo>
                    <a:pt x="227024" y="84036"/>
                  </a:moveTo>
                  <a:lnTo>
                    <a:pt x="227024" y="85887"/>
                  </a:lnTo>
                  <a:lnTo>
                    <a:pt x="221412" y="91498"/>
                  </a:lnTo>
                  <a:lnTo>
                    <a:pt x="219563" y="91498"/>
                  </a:lnTo>
                  <a:lnTo>
                    <a:pt x="222447" y="88614"/>
                  </a:lnTo>
                  <a:lnTo>
                    <a:pt x="224140" y="88614"/>
                  </a:lnTo>
                  <a:lnTo>
                    <a:pt x="224140" y="86920"/>
                  </a:lnTo>
                  <a:lnTo>
                    <a:pt x="227024" y="84036"/>
                  </a:lnTo>
                  <a:close/>
                  <a:moveTo>
                    <a:pt x="227024" y="88601"/>
                  </a:moveTo>
                  <a:lnTo>
                    <a:pt x="227024" y="88614"/>
                  </a:lnTo>
                  <a:lnTo>
                    <a:pt x="228861" y="88614"/>
                  </a:lnTo>
                  <a:lnTo>
                    <a:pt x="225976" y="91498"/>
                  </a:lnTo>
                  <a:lnTo>
                    <a:pt x="224127" y="91498"/>
                  </a:lnTo>
                  <a:lnTo>
                    <a:pt x="227024" y="88601"/>
                  </a:lnTo>
                  <a:close/>
                  <a:moveTo>
                    <a:pt x="231143" y="88614"/>
                  </a:moveTo>
                  <a:lnTo>
                    <a:pt x="228259" y="91498"/>
                  </a:lnTo>
                  <a:lnTo>
                    <a:pt x="226410" y="91498"/>
                  </a:lnTo>
                  <a:lnTo>
                    <a:pt x="229294" y="88614"/>
                  </a:lnTo>
                  <a:close/>
                  <a:moveTo>
                    <a:pt x="233425" y="88614"/>
                  </a:moveTo>
                  <a:lnTo>
                    <a:pt x="230540" y="91498"/>
                  </a:lnTo>
                  <a:lnTo>
                    <a:pt x="228691" y="91498"/>
                  </a:lnTo>
                  <a:lnTo>
                    <a:pt x="231575" y="88614"/>
                  </a:lnTo>
                  <a:close/>
                  <a:moveTo>
                    <a:pt x="235707" y="88614"/>
                  </a:moveTo>
                  <a:lnTo>
                    <a:pt x="232823" y="91498"/>
                  </a:lnTo>
                  <a:lnTo>
                    <a:pt x="230972" y="91498"/>
                  </a:lnTo>
                  <a:lnTo>
                    <a:pt x="233857" y="88614"/>
                  </a:lnTo>
                  <a:close/>
                  <a:moveTo>
                    <a:pt x="237989" y="88614"/>
                  </a:moveTo>
                  <a:lnTo>
                    <a:pt x="235104" y="91498"/>
                  </a:lnTo>
                  <a:lnTo>
                    <a:pt x="233257" y="91498"/>
                  </a:lnTo>
                  <a:lnTo>
                    <a:pt x="236141" y="88614"/>
                  </a:lnTo>
                  <a:close/>
                  <a:moveTo>
                    <a:pt x="240267" y="88614"/>
                  </a:moveTo>
                  <a:lnTo>
                    <a:pt x="237383" y="91498"/>
                  </a:lnTo>
                  <a:lnTo>
                    <a:pt x="235536" y="91498"/>
                  </a:lnTo>
                  <a:lnTo>
                    <a:pt x="238421" y="88614"/>
                  </a:lnTo>
                  <a:close/>
                  <a:moveTo>
                    <a:pt x="23229" y="85171"/>
                  </a:moveTo>
                  <a:lnTo>
                    <a:pt x="23229" y="87012"/>
                  </a:lnTo>
                  <a:lnTo>
                    <a:pt x="18741" y="91500"/>
                  </a:lnTo>
                  <a:lnTo>
                    <a:pt x="16900" y="91500"/>
                  </a:lnTo>
                  <a:lnTo>
                    <a:pt x="19784" y="88615"/>
                  </a:lnTo>
                  <a:lnTo>
                    <a:pt x="20345" y="88614"/>
                  </a:lnTo>
                  <a:lnTo>
                    <a:pt x="20345" y="88055"/>
                  </a:lnTo>
                  <a:lnTo>
                    <a:pt x="23229" y="85171"/>
                  </a:lnTo>
                  <a:close/>
                  <a:moveTo>
                    <a:pt x="227024" y="86320"/>
                  </a:moveTo>
                  <a:lnTo>
                    <a:pt x="227024" y="88169"/>
                  </a:lnTo>
                  <a:lnTo>
                    <a:pt x="223695" y="91500"/>
                  </a:lnTo>
                  <a:lnTo>
                    <a:pt x="221844" y="91500"/>
                  </a:lnTo>
                  <a:lnTo>
                    <a:pt x="227024" y="86320"/>
                  </a:lnTo>
                  <a:close/>
                  <a:moveTo>
                    <a:pt x="3444" y="88614"/>
                  </a:moveTo>
                  <a:lnTo>
                    <a:pt x="307" y="91754"/>
                  </a:lnTo>
                  <a:lnTo>
                    <a:pt x="307" y="91652"/>
                  </a:lnTo>
                  <a:lnTo>
                    <a:pt x="307" y="89913"/>
                  </a:lnTo>
                  <a:lnTo>
                    <a:pt x="1604" y="88614"/>
                  </a:lnTo>
                  <a:close/>
                  <a:moveTo>
                    <a:pt x="46623" y="88614"/>
                  </a:moveTo>
                  <a:lnTo>
                    <a:pt x="42604" y="92632"/>
                  </a:lnTo>
                  <a:lnTo>
                    <a:pt x="42604" y="91498"/>
                  </a:lnTo>
                  <a:lnTo>
                    <a:pt x="41898" y="91498"/>
                  </a:lnTo>
                  <a:lnTo>
                    <a:pt x="44782" y="88614"/>
                  </a:lnTo>
                  <a:close/>
                  <a:moveTo>
                    <a:pt x="75297" y="88614"/>
                  </a:moveTo>
                  <a:lnTo>
                    <a:pt x="72368" y="91543"/>
                  </a:lnTo>
                  <a:lnTo>
                    <a:pt x="71254" y="92657"/>
                  </a:lnTo>
                  <a:lnTo>
                    <a:pt x="71254" y="91500"/>
                  </a:lnTo>
                  <a:lnTo>
                    <a:pt x="70565" y="91500"/>
                  </a:lnTo>
                  <a:lnTo>
                    <a:pt x="73451" y="88614"/>
                  </a:lnTo>
                  <a:close/>
                  <a:moveTo>
                    <a:pt x="240552" y="88761"/>
                  </a:moveTo>
                  <a:lnTo>
                    <a:pt x="240552" y="90609"/>
                  </a:lnTo>
                  <a:lnTo>
                    <a:pt x="237668" y="93493"/>
                  </a:lnTo>
                  <a:lnTo>
                    <a:pt x="237668" y="91645"/>
                  </a:lnTo>
                  <a:lnTo>
                    <a:pt x="240552" y="88761"/>
                  </a:lnTo>
                  <a:close/>
                  <a:moveTo>
                    <a:pt x="5717" y="88614"/>
                  </a:moveTo>
                  <a:lnTo>
                    <a:pt x="307" y="94025"/>
                  </a:lnTo>
                  <a:lnTo>
                    <a:pt x="307" y="92184"/>
                  </a:lnTo>
                  <a:lnTo>
                    <a:pt x="3876" y="88614"/>
                  </a:lnTo>
                  <a:close/>
                  <a:moveTo>
                    <a:pt x="48896" y="88614"/>
                  </a:moveTo>
                  <a:lnTo>
                    <a:pt x="46012" y="91498"/>
                  </a:lnTo>
                  <a:lnTo>
                    <a:pt x="45488" y="91500"/>
                  </a:lnTo>
                  <a:lnTo>
                    <a:pt x="45488" y="92022"/>
                  </a:lnTo>
                  <a:lnTo>
                    <a:pt x="42604" y="94906"/>
                  </a:lnTo>
                  <a:lnTo>
                    <a:pt x="42604" y="93065"/>
                  </a:lnTo>
                  <a:lnTo>
                    <a:pt x="47055" y="88614"/>
                  </a:lnTo>
                  <a:close/>
                  <a:moveTo>
                    <a:pt x="77576" y="88614"/>
                  </a:moveTo>
                  <a:lnTo>
                    <a:pt x="74692" y="91498"/>
                  </a:lnTo>
                  <a:lnTo>
                    <a:pt x="74138" y="91498"/>
                  </a:lnTo>
                  <a:lnTo>
                    <a:pt x="74138" y="92052"/>
                  </a:lnTo>
                  <a:lnTo>
                    <a:pt x="71254" y="94936"/>
                  </a:lnTo>
                  <a:lnTo>
                    <a:pt x="71254" y="93089"/>
                  </a:lnTo>
                  <a:lnTo>
                    <a:pt x="75731" y="88614"/>
                  </a:lnTo>
                  <a:close/>
                  <a:moveTo>
                    <a:pt x="240552" y="91041"/>
                  </a:moveTo>
                  <a:lnTo>
                    <a:pt x="240552" y="92886"/>
                  </a:lnTo>
                  <a:lnTo>
                    <a:pt x="237668" y="95771"/>
                  </a:lnTo>
                  <a:lnTo>
                    <a:pt x="237668" y="93925"/>
                  </a:lnTo>
                  <a:lnTo>
                    <a:pt x="240552" y="91041"/>
                  </a:lnTo>
                  <a:close/>
                  <a:moveTo>
                    <a:pt x="3191" y="91573"/>
                  </a:moveTo>
                  <a:lnTo>
                    <a:pt x="3191" y="93412"/>
                  </a:lnTo>
                  <a:lnTo>
                    <a:pt x="307" y="96296"/>
                  </a:lnTo>
                  <a:lnTo>
                    <a:pt x="307" y="94457"/>
                  </a:lnTo>
                  <a:lnTo>
                    <a:pt x="3191" y="91573"/>
                  </a:lnTo>
                  <a:close/>
                  <a:moveTo>
                    <a:pt x="45488" y="92454"/>
                  </a:moveTo>
                  <a:lnTo>
                    <a:pt x="45488" y="94295"/>
                  </a:lnTo>
                  <a:lnTo>
                    <a:pt x="42604" y="97176"/>
                  </a:lnTo>
                  <a:lnTo>
                    <a:pt x="42604" y="95338"/>
                  </a:lnTo>
                  <a:lnTo>
                    <a:pt x="45488" y="92454"/>
                  </a:lnTo>
                  <a:close/>
                  <a:moveTo>
                    <a:pt x="74138" y="92484"/>
                  </a:moveTo>
                  <a:lnTo>
                    <a:pt x="74138" y="94330"/>
                  </a:lnTo>
                  <a:lnTo>
                    <a:pt x="71254" y="97214"/>
                  </a:lnTo>
                  <a:lnTo>
                    <a:pt x="71254" y="95368"/>
                  </a:lnTo>
                  <a:lnTo>
                    <a:pt x="74138" y="92484"/>
                  </a:lnTo>
                  <a:close/>
                  <a:moveTo>
                    <a:pt x="240552" y="93319"/>
                  </a:moveTo>
                  <a:lnTo>
                    <a:pt x="240552" y="95164"/>
                  </a:lnTo>
                  <a:lnTo>
                    <a:pt x="237668" y="98048"/>
                  </a:lnTo>
                  <a:lnTo>
                    <a:pt x="237668" y="96203"/>
                  </a:lnTo>
                  <a:lnTo>
                    <a:pt x="240552" y="93319"/>
                  </a:lnTo>
                  <a:close/>
                  <a:moveTo>
                    <a:pt x="3191" y="93846"/>
                  </a:moveTo>
                  <a:lnTo>
                    <a:pt x="3191" y="95687"/>
                  </a:lnTo>
                  <a:lnTo>
                    <a:pt x="307" y="98571"/>
                  </a:lnTo>
                  <a:lnTo>
                    <a:pt x="307" y="96730"/>
                  </a:lnTo>
                  <a:lnTo>
                    <a:pt x="3191" y="93846"/>
                  </a:lnTo>
                  <a:close/>
                  <a:moveTo>
                    <a:pt x="45488" y="94727"/>
                  </a:moveTo>
                  <a:lnTo>
                    <a:pt x="45488" y="96566"/>
                  </a:lnTo>
                  <a:lnTo>
                    <a:pt x="42604" y="99449"/>
                  </a:lnTo>
                  <a:lnTo>
                    <a:pt x="42604" y="97611"/>
                  </a:lnTo>
                  <a:lnTo>
                    <a:pt x="45488" y="94727"/>
                  </a:lnTo>
                  <a:close/>
                  <a:moveTo>
                    <a:pt x="74138" y="94762"/>
                  </a:moveTo>
                  <a:lnTo>
                    <a:pt x="74138" y="96610"/>
                  </a:lnTo>
                  <a:lnTo>
                    <a:pt x="71254" y="99493"/>
                  </a:lnTo>
                  <a:lnTo>
                    <a:pt x="71254" y="97647"/>
                  </a:lnTo>
                  <a:lnTo>
                    <a:pt x="74138" y="94762"/>
                  </a:lnTo>
                  <a:close/>
                  <a:moveTo>
                    <a:pt x="240552" y="95598"/>
                  </a:moveTo>
                  <a:lnTo>
                    <a:pt x="240552" y="97444"/>
                  </a:lnTo>
                  <a:lnTo>
                    <a:pt x="237668" y="100328"/>
                  </a:lnTo>
                  <a:lnTo>
                    <a:pt x="237668" y="98482"/>
                  </a:lnTo>
                  <a:lnTo>
                    <a:pt x="240552" y="95598"/>
                  </a:lnTo>
                  <a:close/>
                  <a:moveTo>
                    <a:pt x="3191" y="96119"/>
                  </a:moveTo>
                  <a:lnTo>
                    <a:pt x="3191" y="97958"/>
                  </a:lnTo>
                  <a:lnTo>
                    <a:pt x="307" y="100842"/>
                  </a:lnTo>
                  <a:lnTo>
                    <a:pt x="307" y="99003"/>
                  </a:lnTo>
                  <a:lnTo>
                    <a:pt x="3191" y="96119"/>
                  </a:lnTo>
                  <a:close/>
                  <a:moveTo>
                    <a:pt x="45488" y="96998"/>
                  </a:moveTo>
                  <a:lnTo>
                    <a:pt x="45488" y="98839"/>
                  </a:lnTo>
                  <a:lnTo>
                    <a:pt x="42604" y="101722"/>
                  </a:lnTo>
                  <a:lnTo>
                    <a:pt x="42604" y="99882"/>
                  </a:lnTo>
                  <a:lnTo>
                    <a:pt x="45488" y="96998"/>
                  </a:lnTo>
                  <a:close/>
                  <a:moveTo>
                    <a:pt x="74138" y="97040"/>
                  </a:moveTo>
                  <a:lnTo>
                    <a:pt x="74138" y="98887"/>
                  </a:lnTo>
                  <a:lnTo>
                    <a:pt x="71254" y="101771"/>
                  </a:lnTo>
                  <a:lnTo>
                    <a:pt x="71254" y="99925"/>
                  </a:lnTo>
                  <a:lnTo>
                    <a:pt x="74138" y="97040"/>
                  </a:lnTo>
                  <a:close/>
                  <a:moveTo>
                    <a:pt x="3191" y="98390"/>
                  </a:moveTo>
                  <a:lnTo>
                    <a:pt x="3191" y="100231"/>
                  </a:lnTo>
                  <a:lnTo>
                    <a:pt x="1329" y="102094"/>
                  </a:lnTo>
                  <a:lnTo>
                    <a:pt x="307" y="102094"/>
                  </a:lnTo>
                  <a:lnTo>
                    <a:pt x="307" y="101274"/>
                  </a:lnTo>
                  <a:lnTo>
                    <a:pt x="3191" y="98390"/>
                  </a:lnTo>
                  <a:close/>
                  <a:moveTo>
                    <a:pt x="3191" y="100663"/>
                  </a:moveTo>
                  <a:lnTo>
                    <a:pt x="3191" y="102094"/>
                  </a:lnTo>
                  <a:lnTo>
                    <a:pt x="1761" y="102094"/>
                  </a:lnTo>
                  <a:lnTo>
                    <a:pt x="3191" y="100663"/>
                  </a:lnTo>
                  <a:close/>
                  <a:moveTo>
                    <a:pt x="240554" y="97876"/>
                  </a:moveTo>
                  <a:lnTo>
                    <a:pt x="240552" y="99723"/>
                  </a:lnTo>
                  <a:lnTo>
                    <a:pt x="237668" y="102607"/>
                  </a:lnTo>
                  <a:lnTo>
                    <a:pt x="237668" y="100760"/>
                  </a:lnTo>
                  <a:lnTo>
                    <a:pt x="240554" y="97876"/>
                  </a:lnTo>
                  <a:close/>
                  <a:moveTo>
                    <a:pt x="45488" y="99271"/>
                  </a:moveTo>
                  <a:lnTo>
                    <a:pt x="45488" y="101112"/>
                  </a:lnTo>
                  <a:lnTo>
                    <a:pt x="42604" y="103994"/>
                  </a:lnTo>
                  <a:lnTo>
                    <a:pt x="42604" y="102155"/>
                  </a:lnTo>
                  <a:lnTo>
                    <a:pt x="45488" y="99271"/>
                  </a:lnTo>
                  <a:close/>
                  <a:moveTo>
                    <a:pt x="74138" y="99319"/>
                  </a:moveTo>
                  <a:lnTo>
                    <a:pt x="74138" y="101165"/>
                  </a:lnTo>
                  <a:lnTo>
                    <a:pt x="71254" y="104050"/>
                  </a:lnTo>
                  <a:lnTo>
                    <a:pt x="71254" y="102203"/>
                  </a:lnTo>
                  <a:lnTo>
                    <a:pt x="74138" y="99319"/>
                  </a:lnTo>
                  <a:close/>
                  <a:moveTo>
                    <a:pt x="74138" y="101597"/>
                  </a:moveTo>
                  <a:lnTo>
                    <a:pt x="74138" y="103444"/>
                  </a:lnTo>
                  <a:lnTo>
                    <a:pt x="72872" y="104712"/>
                  </a:lnTo>
                  <a:lnTo>
                    <a:pt x="71254" y="104712"/>
                  </a:lnTo>
                  <a:lnTo>
                    <a:pt x="71254" y="104481"/>
                  </a:lnTo>
                  <a:lnTo>
                    <a:pt x="74138" y="101597"/>
                  </a:lnTo>
                  <a:close/>
                  <a:moveTo>
                    <a:pt x="74138" y="103876"/>
                  </a:moveTo>
                  <a:lnTo>
                    <a:pt x="74138" y="104712"/>
                  </a:lnTo>
                  <a:lnTo>
                    <a:pt x="73304" y="104712"/>
                  </a:lnTo>
                  <a:lnTo>
                    <a:pt x="74138" y="103876"/>
                  </a:lnTo>
                  <a:close/>
                  <a:moveTo>
                    <a:pt x="240552" y="100155"/>
                  </a:moveTo>
                  <a:lnTo>
                    <a:pt x="240552" y="102001"/>
                  </a:lnTo>
                  <a:lnTo>
                    <a:pt x="237668" y="104885"/>
                  </a:lnTo>
                  <a:lnTo>
                    <a:pt x="237668" y="103039"/>
                  </a:lnTo>
                  <a:lnTo>
                    <a:pt x="240552" y="100155"/>
                  </a:lnTo>
                  <a:close/>
                  <a:moveTo>
                    <a:pt x="45488" y="101544"/>
                  </a:moveTo>
                  <a:lnTo>
                    <a:pt x="45488" y="103385"/>
                  </a:lnTo>
                  <a:lnTo>
                    <a:pt x="42604" y="106267"/>
                  </a:lnTo>
                  <a:lnTo>
                    <a:pt x="42604" y="104428"/>
                  </a:lnTo>
                  <a:lnTo>
                    <a:pt x="45488" y="101544"/>
                  </a:lnTo>
                  <a:close/>
                  <a:moveTo>
                    <a:pt x="240552" y="102433"/>
                  </a:moveTo>
                  <a:lnTo>
                    <a:pt x="240552" y="104280"/>
                  </a:lnTo>
                  <a:lnTo>
                    <a:pt x="237668" y="107164"/>
                  </a:lnTo>
                  <a:lnTo>
                    <a:pt x="237668" y="105317"/>
                  </a:lnTo>
                  <a:lnTo>
                    <a:pt x="240552" y="102433"/>
                  </a:lnTo>
                  <a:close/>
                  <a:moveTo>
                    <a:pt x="45488" y="103817"/>
                  </a:moveTo>
                  <a:lnTo>
                    <a:pt x="45488" y="105656"/>
                  </a:lnTo>
                  <a:lnTo>
                    <a:pt x="42604" y="108539"/>
                  </a:lnTo>
                  <a:lnTo>
                    <a:pt x="42604" y="106701"/>
                  </a:lnTo>
                  <a:lnTo>
                    <a:pt x="45488" y="103817"/>
                  </a:lnTo>
                  <a:close/>
                  <a:moveTo>
                    <a:pt x="45488" y="106087"/>
                  </a:moveTo>
                  <a:lnTo>
                    <a:pt x="45488" y="107927"/>
                  </a:lnTo>
                  <a:lnTo>
                    <a:pt x="44785" y="108630"/>
                  </a:lnTo>
                  <a:lnTo>
                    <a:pt x="42944" y="108630"/>
                  </a:lnTo>
                  <a:lnTo>
                    <a:pt x="45488" y="106087"/>
                  </a:lnTo>
                  <a:close/>
                  <a:moveTo>
                    <a:pt x="45488" y="108359"/>
                  </a:moveTo>
                  <a:lnTo>
                    <a:pt x="45488" y="108630"/>
                  </a:lnTo>
                  <a:lnTo>
                    <a:pt x="45217" y="108630"/>
                  </a:lnTo>
                  <a:lnTo>
                    <a:pt x="45488" y="108359"/>
                  </a:lnTo>
                  <a:close/>
                  <a:moveTo>
                    <a:pt x="240552" y="104712"/>
                  </a:moveTo>
                  <a:lnTo>
                    <a:pt x="240552" y="106558"/>
                  </a:lnTo>
                  <a:lnTo>
                    <a:pt x="237668" y="109442"/>
                  </a:lnTo>
                  <a:lnTo>
                    <a:pt x="237668" y="107596"/>
                  </a:lnTo>
                  <a:lnTo>
                    <a:pt x="240552" y="104712"/>
                  </a:lnTo>
                  <a:close/>
                  <a:moveTo>
                    <a:pt x="240552" y="106990"/>
                  </a:moveTo>
                  <a:lnTo>
                    <a:pt x="240552" y="108837"/>
                  </a:lnTo>
                  <a:lnTo>
                    <a:pt x="237668" y="111721"/>
                  </a:lnTo>
                  <a:lnTo>
                    <a:pt x="237668" y="109874"/>
                  </a:lnTo>
                  <a:lnTo>
                    <a:pt x="240552" y="106990"/>
                  </a:lnTo>
                  <a:close/>
                  <a:moveTo>
                    <a:pt x="240552" y="109267"/>
                  </a:moveTo>
                  <a:lnTo>
                    <a:pt x="240552" y="111115"/>
                  </a:lnTo>
                  <a:lnTo>
                    <a:pt x="237668" y="113999"/>
                  </a:lnTo>
                  <a:lnTo>
                    <a:pt x="237668" y="112153"/>
                  </a:lnTo>
                  <a:lnTo>
                    <a:pt x="240552" y="109267"/>
                  </a:lnTo>
                  <a:close/>
                  <a:moveTo>
                    <a:pt x="240552" y="111547"/>
                  </a:moveTo>
                  <a:lnTo>
                    <a:pt x="240552" y="113393"/>
                  </a:lnTo>
                  <a:lnTo>
                    <a:pt x="237668" y="116278"/>
                  </a:lnTo>
                  <a:lnTo>
                    <a:pt x="237668" y="114431"/>
                  </a:lnTo>
                  <a:lnTo>
                    <a:pt x="240552" y="111547"/>
                  </a:lnTo>
                  <a:close/>
                  <a:moveTo>
                    <a:pt x="1065" y="102399"/>
                  </a:moveTo>
                  <a:lnTo>
                    <a:pt x="1065" y="117287"/>
                  </a:lnTo>
                  <a:lnTo>
                    <a:pt x="307" y="117287"/>
                  </a:lnTo>
                  <a:lnTo>
                    <a:pt x="307" y="102399"/>
                  </a:lnTo>
                  <a:close/>
                  <a:moveTo>
                    <a:pt x="2128" y="102399"/>
                  </a:moveTo>
                  <a:lnTo>
                    <a:pt x="2128" y="117287"/>
                  </a:lnTo>
                  <a:lnTo>
                    <a:pt x="1370" y="117287"/>
                  </a:lnTo>
                  <a:lnTo>
                    <a:pt x="1370" y="102399"/>
                  </a:lnTo>
                  <a:close/>
                  <a:moveTo>
                    <a:pt x="3191" y="102399"/>
                  </a:moveTo>
                  <a:lnTo>
                    <a:pt x="3191" y="117287"/>
                  </a:lnTo>
                  <a:lnTo>
                    <a:pt x="2433" y="117287"/>
                  </a:lnTo>
                  <a:lnTo>
                    <a:pt x="2433" y="102399"/>
                  </a:lnTo>
                  <a:close/>
                  <a:moveTo>
                    <a:pt x="240552" y="113825"/>
                  </a:moveTo>
                  <a:lnTo>
                    <a:pt x="240554" y="115672"/>
                  </a:lnTo>
                  <a:lnTo>
                    <a:pt x="238155" y="118069"/>
                  </a:lnTo>
                  <a:lnTo>
                    <a:pt x="237668" y="118069"/>
                  </a:lnTo>
                  <a:lnTo>
                    <a:pt x="237668" y="116710"/>
                  </a:lnTo>
                  <a:lnTo>
                    <a:pt x="240552" y="113825"/>
                  </a:lnTo>
                  <a:close/>
                  <a:moveTo>
                    <a:pt x="240554" y="116105"/>
                  </a:moveTo>
                  <a:lnTo>
                    <a:pt x="240554" y="118070"/>
                  </a:lnTo>
                  <a:lnTo>
                    <a:pt x="239774" y="118069"/>
                  </a:lnTo>
                  <a:lnTo>
                    <a:pt x="238588" y="118069"/>
                  </a:lnTo>
                  <a:lnTo>
                    <a:pt x="240554" y="116105"/>
                  </a:lnTo>
                  <a:close/>
                  <a:moveTo>
                    <a:pt x="1737" y="117593"/>
                  </a:moveTo>
                  <a:lnTo>
                    <a:pt x="307" y="119022"/>
                  </a:lnTo>
                  <a:lnTo>
                    <a:pt x="307" y="117593"/>
                  </a:lnTo>
                  <a:close/>
                  <a:moveTo>
                    <a:pt x="3191" y="117593"/>
                  </a:moveTo>
                  <a:lnTo>
                    <a:pt x="3191" y="118411"/>
                  </a:lnTo>
                  <a:lnTo>
                    <a:pt x="307" y="121296"/>
                  </a:lnTo>
                  <a:lnTo>
                    <a:pt x="307" y="119455"/>
                  </a:lnTo>
                  <a:lnTo>
                    <a:pt x="2169" y="117593"/>
                  </a:lnTo>
                  <a:close/>
                  <a:moveTo>
                    <a:pt x="71645" y="122804"/>
                  </a:moveTo>
                  <a:lnTo>
                    <a:pt x="71256" y="123195"/>
                  </a:lnTo>
                  <a:lnTo>
                    <a:pt x="71256" y="122804"/>
                  </a:lnTo>
                  <a:close/>
                  <a:moveTo>
                    <a:pt x="3191" y="118844"/>
                  </a:moveTo>
                  <a:lnTo>
                    <a:pt x="3191" y="120683"/>
                  </a:lnTo>
                  <a:lnTo>
                    <a:pt x="307" y="123569"/>
                  </a:lnTo>
                  <a:lnTo>
                    <a:pt x="307" y="121728"/>
                  </a:lnTo>
                  <a:lnTo>
                    <a:pt x="3191" y="118844"/>
                  </a:lnTo>
                  <a:close/>
                  <a:moveTo>
                    <a:pt x="73924" y="122804"/>
                  </a:moveTo>
                  <a:lnTo>
                    <a:pt x="71256" y="125473"/>
                  </a:lnTo>
                  <a:lnTo>
                    <a:pt x="71256" y="123627"/>
                  </a:lnTo>
                  <a:lnTo>
                    <a:pt x="72077" y="122804"/>
                  </a:lnTo>
                  <a:close/>
                  <a:moveTo>
                    <a:pt x="3191" y="121117"/>
                  </a:moveTo>
                  <a:lnTo>
                    <a:pt x="3191" y="122956"/>
                  </a:lnTo>
                  <a:lnTo>
                    <a:pt x="307" y="125840"/>
                  </a:lnTo>
                  <a:lnTo>
                    <a:pt x="307" y="124001"/>
                  </a:lnTo>
                  <a:lnTo>
                    <a:pt x="3191" y="121117"/>
                  </a:lnTo>
                  <a:close/>
                  <a:moveTo>
                    <a:pt x="45488" y="108938"/>
                  </a:moveTo>
                  <a:lnTo>
                    <a:pt x="45488" y="126491"/>
                  </a:lnTo>
                  <a:lnTo>
                    <a:pt x="42604" y="126490"/>
                  </a:lnTo>
                  <a:lnTo>
                    <a:pt x="42604" y="108973"/>
                  </a:lnTo>
                  <a:lnTo>
                    <a:pt x="42639" y="108938"/>
                  </a:lnTo>
                  <a:close/>
                  <a:moveTo>
                    <a:pt x="42298" y="108948"/>
                  </a:moveTo>
                  <a:lnTo>
                    <a:pt x="42298" y="126498"/>
                  </a:lnTo>
                  <a:lnTo>
                    <a:pt x="24763" y="126498"/>
                  </a:lnTo>
                  <a:cubicBezTo>
                    <a:pt x="24846" y="116863"/>
                    <a:pt x="32665" y="109041"/>
                    <a:pt x="42298" y="108948"/>
                  </a:cubicBezTo>
                  <a:close/>
                  <a:moveTo>
                    <a:pt x="74140" y="123021"/>
                  </a:moveTo>
                  <a:lnTo>
                    <a:pt x="74140" y="124866"/>
                  </a:lnTo>
                  <a:lnTo>
                    <a:pt x="71254" y="127752"/>
                  </a:lnTo>
                  <a:lnTo>
                    <a:pt x="71254" y="125905"/>
                  </a:lnTo>
                  <a:lnTo>
                    <a:pt x="74140" y="123021"/>
                  </a:lnTo>
                  <a:close/>
                  <a:moveTo>
                    <a:pt x="3191" y="123388"/>
                  </a:moveTo>
                  <a:lnTo>
                    <a:pt x="3191" y="125229"/>
                  </a:lnTo>
                  <a:lnTo>
                    <a:pt x="307" y="128113"/>
                  </a:lnTo>
                  <a:lnTo>
                    <a:pt x="307" y="126272"/>
                  </a:lnTo>
                  <a:lnTo>
                    <a:pt x="3191" y="123388"/>
                  </a:lnTo>
                  <a:close/>
                  <a:moveTo>
                    <a:pt x="74140" y="125298"/>
                  </a:moveTo>
                  <a:lnTo>
                    <a:pt x="74140" y="127146"/>
                  </a:lnTo>
                  <a:lnTo>
                    <a:pt x="71256" y="130029"/>
                  </a:lnTo>
                  <a:lnTo>
                    <a:pt x="71256" y="128184"/>
                  </a:lnTo>
                  <a:lnTo>
                    <a:pt x="74140" y="125298"/>
                  </a:lnTo>
                  <a:close/>
                  <a:moveTo>
                    <a:pt x="3191" y="125661"/>
                  </a:moveTo>
                  <a:lnTo>
                    <a:pt x="3191" y="127502"/>
                  </a:lnTo>
                  <a:lnTo>
                    <a:pt x="307" y="130386"/>
                  </a:lnTo>
                  <a:lnTo>
                    <a:pt x="307" y="128545"/>
                  </a:lnTo>
                  <a:lnTo>
                    <a:pt x="3191" y="125661"/>
                  </a:lnTo>
                  <a:close/>
                  <a:moveTo>
                    <a:pt x="42298" y="91803"/>
                  </a:moveTo>
                  <a:lnTo>
                    <a:pt x="42298" y="108642"/>
                  </a:lnTo>
                  <a:cubicBezTo>
                    <a:pt x="32444" y="108733"/>
                    <a:pt x="24457" y="116774"/>
                    <a:pt x="24457" y="126649"/>
                  </a:cubicBezTo>
                  <a:lnTo>
                    <a:pt x="24457" y="126802"/>
                  </a:lnTo>
                  <a:lnTo>
                    <a:pt x="42299" y="126802"/>
                  </a:lnTo>
                  <a:lnTo>
                    <a:pt x="42299" y="130866"/>
                  </a:lnTo>
                  <a:lnTo>
                    <a:pt x="3496" y="130866"/>
                  </a:lnTo>
                  <a:lnTo>
                    <a:pt x="3496" y="91804"/>
                  </a:lnTo>
                  <a:lnTo>
                    <a:pt x="42298" y="91803"/>
                  </a:lnTo>
                  <a:close/>
                  <a:moveTo>
                    <a:pt x="45488" y="126796"/>
                  </a:moveTo>
                  <a:lnTo>
                    <a:pt x="45488" y="130866"/>
                  </a:lnTo>
                  <a:lnTo>
                    <a:pt x="42604" y="130866"/>
                  </a:lnTo>
                  <a:lnTo>
                    <a:pt x="42604" y="126797"/>
                  </a:lnTo>
                  <a:lnTo>
                    <a:pt x="45488" y="126796"/>
                  </a:lnTo>
                  <a:close/>
                  <a:moveTo>
                    <a:pt x="67832" y="131175"/>
                  </a:moveTo>
                  <a:lnTo>
                    <a:pt x="67454" y="131552"/>
                  </a:lnTo>
                  <a:lnTo>
                    <a:pt x="67454" y="131175"/>
                  </a:lnTo>
                  <a:close/>
                  <a:moveTo>
                    <a:pt x="3191" y="127934"/>
                  </a:moveTo>
                  <a:lnTo>
                    <a:pt x="3191" y="129773"/>
                  </a:lnTo>
                  <a:lnTo>
                    <a:pt x="307" y="132659"/>
                  </a:lnTo>
                  <a:lnTo>
                    <a:pt x="307" y="131021"/>
                  </a:lnTo>
                  <a:lnTo>
                    <a:pt x="307" y="130818"/>
                  </a:lnTo>
                  <a:lnTo>
                    <a:pt x="3191" y="127934"/>
                  </a:lnTo>
                  <a:close/>
                  <a:moveTo>
                    <a:pt x="70111" y="131175"/>
                  </a:moveTo>
                  <a:lnTo>
                    <a:pt x="67454" y="133831"/>
                  </a:lnTo>
                  <a:lnTo>
                    <a:pt x="67454" y="131984"/>
                  </a:lnTo>
                  <a:lnTo>
                    <a:pt x="68264" y="131175"/>
                  </a:lnTo>
                  <a:close/>
                  <a:moveTo>
                    <a:pt x="3191" y="130207"/>
                  </a:moveTo>
                  <a:lnTo>
                    <a:pt x="3191" y="131175"/>
                  </a:lnTo>
                  <a:lnTo>
                    <a:pt x="4064" y="131175"/>
                  </a:lnTo>
                  <a:lnTo>
                    <a:pt x="1180" y="134058"/>
                  </a:lnTo>
                  <a:lnTo>
                    <a:pt x="307" y="134058"/>
                  </a:lnTo>
                  <a:lnTo>
                    <a:pt x="307" y="133091"/>
                  </a:lnTo>
                  <a:lnTo>
                    <a:pt x="3191" y="130207"/>
                  </a:lnTo>
                  <a:close/>
                  <a:moveTo>
                    <a:pt x="6336" y="131175"/>
                  </a:moveTo>
                  <a:lnTo>
                    <a:pt x="3452" y="134058"/>
                  </a:lnTo>
                  <a:lnTo>
                    <a:pt x="1612" y="134058"/>
                  </a:lnTo>
                  <a:lnTo>
                    <a:pt x="4496" y="131175"/>
                  </a:lnTo>
                  <a:close/>
                  <a:moveTo>
                    <a:pt x="8609" y="131175"/>
                  </a:moveTo>
                  <a:lnTo>
                    <a:pt x="5725" y="134058"/>
                  </a:lnTo>
                  <a:lnTo>
                    <a:pt x="3884" y="134058"/>
                  </a:lnTo>
                  <a:lnTo>
                    <a:pt x="6770" y="131175"/>
                  </a:lnTo>
                  <a:close/>
                  <a:moveTo>
                    <a:pt x="10881" y="131175"/>
                  </a:moveTo>
                  <a:lnTo>
                    <a:pt x="7997" y="134058"/>
                  </a:lnTo>
                  <a:lnTo>
                    <a:pt x="6157" y="134058"/>
                  </a:lnTo>
                  <a:lnTo>
                    <a:pt x="9041" y="131175"/>
                  </a:lnTo>
                  <a:close/>
                  <a:moveTo>
                    <a:pt x="13149" y="131175"/>
                  </a:moveTo>
                  <a:lnTo>
                    <a:pt x="10264" y="134058"/>
                  </a:lnTo>
                  <a:lnTo>
                    <a:pt x="8430" y="134058"/>
                  </a:lnTo>
                  <a:lnTo>
                    <a:pt x="11314" y="131175"/>
                  </a:lnTo>
                  <a:close/>
                  <a:moveTo>
                    <a:pt x="19983" y="131175"/>
                  </a:moveTo>
                  <a:lnTo>
                    <a:pt x="17099" y="134058"/>
                  </a:lnTo>
                  <a:lnTo>
                    <a:pt x="15253" y="134058"/>
                  </a:lnTo>
                  <a:lnTo>
                    <a:pt x="18137" y="131175"/>
                  </a:lnTo>
                  <a:close/>
                  <a:moveTo>
                    <a:pt x="22263" y="131175"/>
                  </a:moveTo>
                  <a:lnTo>
                    <a:pt x="19378" y="134058"/>
                  </a:lnTo>
                  <a:lnTo>
                    <a:pt x="17531" y="134058"/>
                  </a:lnTo>
                  <a:lnTo>
                    <a:pt x="20415" y="131175"/>
                  </a:lnTo>
                  <a:close/>
                  <a:moveTo>
                    <a:pt x="24540" y="131175"/>
                  </a:moveTo>
                  <a:lnTo>
                    <a:pt x="21656" y="134058"/>
                  </a:lnTo>
                  <a:lnTo>
                    <a:pt x="19810" y="134058"/>
                  </a:lnTo>
                  <a:lnTo>
                    <a:pt x="22694" y="131175"/>
                  </a:lnTo>
                  <a:close/>
                  <a:moveTo>
                    <a:pt x="26819" y="131175"/>
                  </a:moveTo>
                  <a:lnTo>
                    <a:pt x="23935" y="134058"/>
                  </a:lnTo>
                  <a:lnTo>
                    <a:pt x="22088" y="134058"/>
                  </a:lnTo>
                  <a:lnTo>
                    <a:pt x="24972" y="131175"/>
                  </a:lnTo>
                  <a:close/>
                  <a:moveTo>
                    <a:pt x="29097" y="131175"/>
                  </a:moveTo>
                  <a:lnTo>
                    <a:pt x="26213" y="134058"/>
                  </a:lnTo>
                  <a:lnTo>
                    <a:pt x="24366" y="134058"/>
                  </a:lnTo>
                  <a:lnTo>
                    <a:pt x="27252" y="131175"/>
                  </a:lnTo>
                  <a:close/>
                  <a:moveTo>
                    <a:pt x="31376" y="131175"/>
                  </a:moveTo>
                  <a:lnTo>
                    <a:pt x="28491" y="134058"/>
                  </a:lnTo>
                  <a:lnTo>
                    <a:pt x="26645" y="134058"/>
                  </a:lnTo>
                  <a:lnTo>
                    <a:pt x="29529" y="131175"/>
                  </a:lnTo>
                  <a:close/>
                  <a:moveTo>
                    <a:pt x="33654" y="131175"/>
                  </a:moveTo>
                  <a:lnTo>
                    <a:pt x="30770" y="134058"/>
                  </a:lnTo>
                  <a:lnTo>
                    <a:pt x="28923" y="134058"/>
                  </a:lnTo>
                  <a:lnTo>
                    <a:pt x="31809" y="131175"/>
                  </a:lnTo>
                  <a:close/>
                  <a:moveTo>
                    <a:pt x="35932" y="131175"/>
                  </a:moveTo>
                  <a:lnTo>
                    <a:pt x="33048" y="134058"/>
                  </a:lnTo>
                  <a:lnTo>
                    <a:pt x="31202" y="134058"/>
                  </a:lnTo>
                  <a:lnTo>
                    <a:pt x="34086" y="131175"/>
                  </a:lnTo>
                  <a:close/>
                  <a:moveTo>
                    <a:pt x="38212" y="131175"/>
                  </a:moveTo>
                  <a:lnTo>
                    <a:pt x="35328" y="134058"/>
                  </a:lnTo>
                  <a:lnTo>
                    <a:pt x="33482" y="134058"/>
                  </a:lnTo>
                  <a:lnTo>
                    <a:pt x="36366" y="131175"/>
                  </a:lnTo>
                  <a:close/>
                  <a:moveTo>
                    <a:pt x="40491" y="131175"/>
                  </a:moveTo>
                  <a:lnTo>
                    <a:pt x="37605" y="134058"/>
                  </a:lnTo>
                  <a:lnTo>
                    <a:pt x="35760" y="134058"/>
                  </a:lnTo>
                  <a:lnTo>
                    <a:pt x="38644" y="131175"/>
                  </a:lnTo>
                  <a:close/>
                  <a:moveTo>
                    <a:pt x="42769" y="131175"/>
                  </a:moveTo>
                  <a:lnTo>
                    <a:pt x="39885" y="134058"/>
                  </a:lnTo>
                  <a:lnTo>
                    <a:pt x="38039" y="134058"/>
                  </a:lnTo>
                  <a:lnTo>
                    <a:pt x="40923" y="131175"/>
                  </a:lnTo>
                  <a:close/>
                  <a:moveTo>
                    <a:pt x="45048" y="131175"/>
                  </a:moveTo>
                  <a:lnTo>
                    <a:pt x="42162" y="134058"/>
                  </a:lnTo>
                  <a:lnTo>
                    <a:pt x="40317" y="134058"/>
                  </a:lnTo>
                  <a:lnTo>
                    <a:pt x="43201" y="131175"/>
                  </a:lnTo>
                  <a:close/>
                  <a:moveTo>
                    <a:pt x="47326" y="131175"/>
                  </a:moveTo>
                  <a:lnTo>
                    <a:pt x="44442" y="134058"/>
                  </a:lnTo>
                  <a:lnTo>
                    <a:pt x="42596" y="134058"/>
                  </a:lnTo>
                  <a:lnTo>
                    <a:pt x="45480" y="131175"/>
                  </a:lnTo>
                  <a:close/>
                  <a:moveTo>
                    <a:pt x="49290" y="131175"/>
                  </a:moveTo>
                  <a:lnTo>
                    <a:pt x="49290" y="131489"/>
                  </a:lnTo>
                  <a:lnTo>
                    <a:pt x="46721" y="134058"/>
                  </a:lnTo>
                  <a:lnTo>
                    <a:pt x="44874" y="134058"/>
                  </a:lnTo>
                  <a:lnTo>
                    <a:pt x="47758" y="131175"/>
                  </a:lnTo>
                  <a:close/>
                  <a:moveTo>
                    <a:pt x="49290" y="131921"/>
                  </a:moveTo>
                  <a:lnTo>
                    <a:pt x="49290" y="133767"/>
                  </a:lnTo>
                  <a:lnTo>
                    <a:pt x="48999" y="134058"/>
                  </a:lnTo>
                  <a:lnTo>
                    <a:pt x="47153" y="134058"/>
                  </a:lnTo>
                  <a:lnTo>
                    <a:pt x="49290" y="131921"/>
                  </a:lnTo>
                  <a:close/>
                  <a:moveTo>
                    <a:pt x="67142" y="131175"/>
                  </a:moveTo>
                  <a:lnTo>
                    <a:pt x="67142" y="134058"/>
                  </a:lnTo>
                  <a:lnTo>
                    <a:pt x="49600" y="134058"/>
                  </a:lnTo>
                  <a:lnTo>
                    <a:pt x="49600" y="131175"/>
                  </a:lnTo>
                  <a:close/>
                  <a:moveTo>
                    <a:pt x="74140" y="127578"/>
                  </a:moveTo>
                  <a:lnTo>
                    <a:pt x="74140" y="129425"/>
                  </a:lnTo>
                  <a:lnTo>
                    <a:pt x="69505" y="134058"/>
                  </a:lnTo>
                  <a:lnTo>
                    <a:pt x="67659" y="134058"/>
                  </a:lnTo>
                  <a:lnTo>
                    <a:pt x="70543" y="131175"/>
                  </a:lnTo>
                  <a:lnTo>
                    <a:pt x="71254" y="131175"/>
                  </a:lnTo>
                  <a:lnTo>
                    <a:pt x="71254" y="130462"/>
                  </a:lnTo>
                  <a:lnTo>
                    <a:pt x="74140" y="127578"/>
                  </a:lnTo>
                  <a:close/>
                  <a:moveTo>
                    <a:pt x="74140" y="129855"/>
                  </a:moveTo>
                  <a:lnTo>
                    <a:pt x="74140" y="131702"/>
                  </a:lnTo>
                  <a:lnTo>
                    <a:pt x="71256" y="134587"/>
                  </a:lnTo>
                  <a:lnTo>
                    <a:pt x="71256" y="134058"/>
                  </a:lnTo>
                  <a:lnTo>
                    <a:pt x="69939" y="134058"/>
                  </a:lnTo>
                  <a:lnTo>
                    <a:pt x="74140" y="129855"/>
                  </a:lnTo>
                  <a:close/>
                  <a:moveTo>
                    <a:pt x="15428" y="131175"/>
                  </a:moveTo>
                  <a:lnTo>
                    <a:pt x="11859" y="134742"/>
                  </a:lnTo>
                  <a:lnTo>
                    <a:pt x="11859" y="134058"/>
                  </a:lnTo>
                  <a:lnTo>
                    <a:pt x="10696" y="134058"/>
                  </a:lnTo>
                  <a:lnTo>
                    <a:pt x="13581" y="131175"/>
                  </a:lnTo>
                  <a:close/>
                  <a:moveTo>
                    <a:pt x="74140" y="132135"/>
                  </a:moveTo>
                  <a:lnTo>
                    <a:pt x="74140" y="133980"/>
                  </a:lnTo>
                  <a:lnTo>
                    <a:pt x="71256" y="136864"/>
                  </a:lnTo>
                  <a:lnTo>
                    <a:pt x="71256" y="135019"/>
                  </a:lnTo>
                  <a:lnTo>
                    <a:pt x="74140" y="132135"/>
                  </a:lnTo>
                  <a:close/>
                  <a:moveTo>
                    <a:pt x="17705" y="131175"/>
                  </a:moveTo>
                  <a:lnTo>
                    <a:pt x="14821" y="134058"/>
                  </a:lnTo>
                  <a:lnTo>
                    <a:pt x="14743" y="134058"/>
                  </a:lnTo>
                  <a:lnTo>
                    <a:pt x="14743" y="134135"/>
                  </a:lnTo>
                  <a:lnTo>
                    <a:pt x="11859" y="137018"/>
                  </a:lnTo>
                  <a:lnTo>
                    <a:pt x="11859" y="135173"/>
                  </a:lnTo>
                  <a:lnTo>
                    <a:pt x="15858" y="131175"/>
                  </a:lnTo>
                  <a:close/>
                  <a:moveTo>
                    <a:pt x="74140" y="134414"/>
                  </a:moveTo>
                  <a:lnTo>
                    <a:pt x="74140" y="136260"/>
                  </a:lnTo>
                  <a:lnTo>
                    <a:pt x="71256" y="139144"/>
                  </a:lnTo>
                  <a:lnTo>
                    <a:pt x="71256" y="137298"/>
                  </a:lnTo>
                  <a:lnTo>
                    <a:pt x="74140" y="134414"/>
                  </a:lnTo>
                  <a:close/>
                  <a:moveTo>
                    <a:pt x="14743" y="134567"/>
                  </a:moveTo>
                  <a:lnTo>
                    <a:pt x="14743" y="136414"/>
                  </a:lnTo>
                  <a:lnTo>
                    <a:pt x="11859" y="139297"/>
                  </a:lnTo>
                  <a:lnTo>
                    <a:pt x="11859" y="137452"/>
                  </a:lnTo>
                  <a:lnTo>
                    <a:pt x="14743" y="134567"/>
                  </a:lnTo>
                  <a:close/>
                  <a:moveTo>
                    <a:pt x="74140" y="136692"/>
                  </a:moveTo>
                  <a:lnTo>
                    <a:pt x="74140" y="138539"/>
                  </a:lnTo>
                  <a:lnTo>
                    <a:pt x="71256" y="141423"/>
                  </a:lnTo>
                  <a:lnTo>
                    <a:pt x="71256" y="139576"/>
                  </a:lnTo>
                  <a:lnTo>
                    <a:pt x="74140" y="136692"/>
                  </a:lnTo>
                  <a:close/>
                  <a:moveTo>
                    <a:pt x="14743" y="136846"/>
                  </a:moveTo>
                  <a:lnTo>
                    <a:pt x="14743" y="138692"/>
                  </a:lnTo>
                  <a:lnTo>
                    <a:pt x="11859" y="141576"/>
                  </a:lnTo>
                  <a:lnTo>
                    <a:pt x="11859" y="139730"/>
                  </a:lnTo>
                  <a:lnTo>
                    <a:pt x="14743" y="136846"/>
                  </a:lnTo>
                  <a:close/>
                  <a:moveTo>
                    <a:pt x="74140" y="138971"/>
                  </a:moveTo>
                  <a:lnTo>
                    <a:pt x="74140" y="140817"/>
                  </a:lnTo>
                  <a:lnTo>
                    <a:pt x="71256" y="143701"/>
                  </a:lnTo>
                  <a:lnTo>
                    <a:pt x="71256" y="141855"/>
                  </a:lnTo>
                  <a:lnTo>
                    <a:pt x="74140" y="138971"/>
                  </a:lnTo>
                  <a:close/>
                  <a:moveTo>
                    <a:pt x="14743" y="139126"/>
                  </a:moveTo>
                  <a:lnTo>
                    <a:pt x="14743" y="140971"/>
                  </a:lnTo>
                  <a:lnTo>
                    <a:pt x="11859" y="143855"/>
                  </a:lnTo>
                  <a:lnTo>
                    <a:pt x="11859" y="142010"/>
                  </a:lnTo>
                  <a:lnTo>
                    <a:pt x="14743" y="139126"/>
                  </a:lnTo>
                  <a:close/>
                  <a:moveTo>
                    <a:pt x="74140" y="141249"/>
                  </a:moveTo>
                  <a:lnTo>
                    <a:pt x="74140" y="143095"/>
                  </a:lnTo>
                  <a:lnTo>
                    <a:pt x="71256" y="145980"/>
                  </a:lnTo>
                  <a:lnTo>
                    <a:pt x="71256" y="144133"/>
                  </a:lnTo>
                  <a:lnTo>
                    <a:pt x="74140" y="141249"/>
                  </a:lnTo>
                  <a:close/>
                  <a:moveTo>
                    <a:pt x="14743" y="141403"/>
                  </a:moveTo>
                  <a:lnTo>
                    <a:pt x="14743" y="143249"/>
                  </a:lnTo>
                  <a:lnTo>
                    <a:pt x="11859" y="146133"/>
                  </a:lnTo>
                  <a:lnTo>
                    <a:pt x="11859" y="144287"/>
                  </a:lnTo>
                  <a:lnTo>
                    <a:pt x="14743" y="141403"/>
                  </a:lnTo>
                  <a:close/>
                  <a:moveTo>
                    <a:pt x="238381" y="118375"/>
                  </a:moveTo>
                  <a:lnTo>
                    <a:pt x="238381" y="147840"/>
                  </a:lnTo>
                  <a:lnTo>
                    <a:pt x="237668" y="147840"/>
                  </a:lnTo>
                  <a:lnTo>
                    <a:pt x="237668" y="118375"/>
                  </a:lnTo>
                  <a:close/>
                  <a:moveTo>
                    <a:pt x="239468" y="118375"/>
                  </a:moveTo>
                  <a:lnTo>
                    <a:pt x="239467" y="147840"/>
                  </a:lnTo>
                  <a:lnTo>
                    <a:pt x="238686" y="147840"/>
                  </a:lnTo>
                  <a:lnTo>
                    <a:pt x="238686" y="118375"/>
                  </a:lnTo>
                  <a:close/>
                  <a:moveTo>
                    <a:pt x="240555" y="118375"/>
                  </a:moveTo>
                  <a:lnTo>
                    <a:pt x="240555" y="147840"/>
                  </a:lnTo>
                  <a:lnTo>
                    <a:pt x="239774" y="147840"/>
                  </a:lnTo>
                  <a:lnTo>
                    <a:pt x="239774" y="118375"/>
                  </a:lnTo>
                  <a:close/>
                  <a:moveTo>
                    <a:pt x="74140" y="143527"/>
                  </a:moveTo>
                  <a:lnTo>
                    <a:pt x="74140" y="145374"/>
                  </a:lnTo>
                  <a:lnTo>
                    <a:pt x="71256" y="148258"/>
                  </a:lnTo>
                  <a:lnTo>
                    <a:pt x="71256" y="146412"/>
                  </a:lnTo>
                  <a:lnTo>
                    <a:pt x="74140" y="143527"/>
                  </a:lnTo>
                  <a:close/>
                  <a:moveTo>
                    <a:pt x="14743" y="143681"/>
                  </a:moveTo>
                  <a:lnTo>
                    <a:pt x="14743" y="145528"/>
                  </a:lnTo>
                  <a:lnTo>
                    <a:pt x="11859" y="148412"/>
                  </a:lnTo>
                  <a:lnTo>
                    <a:pt x="11859" y="146565"/>
                  </a:lnTo>
                  <a:lnTo>
                    <a:pt x="14743" y="143681"/>
                  </a:lnTo>
                  <a:close/>
                  <a:moveTo>
                    <a:pt x="239978" y="148146"/>
                  </a:moveTo>
                  <a:lnTo>
                    <a:pt x="237668" y="150455"/>
                  </a:lnTo>
                  <a:lnTo>
                    <a:pt x="237668" y="148146"/>
                  </a:lnTo>
                  <a:close/>
                  <a:moveTo>
                    <a:pt x="74140" y="145806"/>
                  </a:moveTo>
                  <a:lnTo>
                    <a:pt x="74140" y="147652"/>
                  </a:lnTo>
                  <a:lnTo>
                    <a:pt x="71256" y="150536"/>
                  </a:lnTo>
                  <a:lnTo>
                    <a:pt x="71256" y="148690"/>
                  </a:lnTo>
                  <a:lnTo>
                    <a:pt x="74140" y="145806"/>
                  </a:lnTo>
                  <a:close/>
                  <a:moveTo>
                    <a:pt x="14743" y="145961"/>
                  </a:moveTo>
                  <a:lnTo>
                    <a:pt x="14743" y="147806"/>
                  </a:lnTo>
                  <a:lnTo>
                    <a:pt x="11859" y="150690"/>
                  </a:lnTo>
                  <a:lnTo>
                    <a:pt x="11859" y="148845"/>
                  </a:lnTo>
                  <a:lnTo>
                    <a:pt x="14743" y="145961"/>
                  </a:lnTo>
                  <a:close/>
                  <a:moveTo>
                    <a:pt x="67148" y="134363"/>
                  </a:moveTo>
                  <a:lnTo>
                    <a:pt x="67148" y="151899"/>
                  </a:lnTo>
                  <a:cubicBezTo>
                    <a:pt x="57519" y="151817"/>
                    <a:pt x="49703" y="143998"/>
                    <a:pt x="49612" y="134363"/>
                  </a:cubicBezTo>
                  <a:close/>
                  <a:moveTo>
                    <a:pt x="240552" y="148146"/>
                  </a:moveTo>
                  <a:lnTo>
                    <a:pt x="240555" y="149849"/>
                  </a:lnTo>
                  <a:lnTo>
                    <a:pt x="237668" y="152733"/>
                  </a:lnTo>
                  <a:lnTo>
                    <a:pt x="237668" y="150888"/>
                  </a:lnTo>
                  <a:lnTo>
                    <a:pt x="240410" y="148146"/>
                  </a:lnTo>
                  <a:close/>
                  <a:moveTo>
                    <a:pt x="74140" y="148084"/>
                  </a:moveTo>
                  <a:lnTo>
                    <a:pt x="74140" y="149931"/>
                  </a:lnTo>
                  <a:lnTo>
                    <a:pt x="71256" y="152815"/>
                  </a:lnTo>
                  <a:lnTo>
                    <a:pt x="71256" y="150968"/>
                  </a:lnTo>
                  <a:lnTo>
                    <a:pt x="74140" y="148084"/>
                  </a:lnTo>
                  <a:close/>
                  <a:moveTo>
                    <a:pt x="14743" y="148238"/>
                  </a:moveTo>
                  <a:lnTo>
                    <a:pt x="14743" y="150085"/>
                  </a:lnTo>
                  <a:lnTo>
                    <a:pt x="11859" y="152969"/>
                  </a:lnTo>
                  <a:lnTo>
                    <a:pt x="11859" y="151124"/>
                  </a:lnTo>
                  <a:lnTo>
                    <a:pt x="14743" y="148238"/>
                  </a:lnTo>
                  <a:close/>
                  <a:moveTo>
                    <a:pt x="240552" y="150281"/>
                  </a:moveTo>
                  <a:lnTo>
                    <a:pt x="240554" y="152127"/>
                  </a:lnTo>
                  <a:lnTo>
                    <a:pt x="237668" y="155013"/>
                  </a:lnTo>
                  <a:lnTo>
                    <a:pt x="237668" y="153165"/>
                  </a:lnTo>
                  <a:lnTo>
                    <a:pt x="240552" y="150281"/>
                  </a:lnTo>
                  <a:close/>
                  <a:moveTo>
                    <a:pt x="74140" y="150363"/>
                  </a:moveTo>
                  <a:lnTo>
                    <a:pt x="74140" y="152209"/>
                  </a:lnTo>
                  <a:lnTo>
                    <a:pt x="71256" y="155093"/>
                  </a:lnTo>
                  <a:lnTo>
                    <a:pt x="71256" y="153247"/>
                  </a:lnTo>
                  <a:lnTo>
                    <a:pt x="74140" y="150363"/>
                  </a:lnTo>
                  <a:close/>
                  <a:moveTo>
                    <a:pt x="14743" y="150517"/>
                  </a:moveTo>
                  <a:lnTo>
                    <a:pt x="14743" y="152363"/>
                  </a:lnTo>
                  <a:lnTo>
                    <a:pt x="11859" y="155247"/>
                  </a:lnTo>
                  <a:lnTo>
                    <a:pt x="11859" y="153401"/>
                  </a:lnTo>
                  <a:lnTo>
                    <a:pt x="14743" y="150517"/>
                  </a:lnTo>
                  <a:close/>
                  <a:moveTo>
                    <a:pt x="240552" y="152561"/>
                  </a:moveTo>
                  <a:lnTo>
                    <a:pt x="240554" y="154407"/>
                  </a:lnTo>
                  <a:lnTo>
                    <a:pt x="237668" y="157291"/>
                  </a:lnTo>
                  <a:lnTo>
                    <a:pt x="237668" y="155445"/>
                  </a:lnTo>
                  <a:lnTo>
                    <a:pt x="240552" y="152561"/>
                  </a:lnTo>
                  <a:close/>
                  <a:moveTo>
                    <a:pt x="74140" y="152641"/>
                  </a:moveTo>
                  <a:lnTo>
                    <a:pt x="74140" y="154488"/>
                  </a:lnTo>
                  <a:lnTo>
                    <a:pt x="71256" y="157372"/>
                  </a:lnTo>
                  <a:lnTo>
                    <a:pt x="71256" y="155527"/>
                  </a:lnTo>
                  <a:lnTo>
                    <a:pt x="74140" y="152641"/>
                  </a:lnTo>
                  <a:close/>
                  <a:moveTo>
                    <a:pt x="14743" y="152795"/>
                  </a:moveTo>
                  <a:lnTo>
                    <a:pt x="14743" y="154642"/>
                  </a:lnTo>
                  <a:lnTo>
                    <a:pt x="11859" y="157526"/>
                  </a:lnTo>
                  <a:lnTo>
                    <a:pt x="11859" y="155679"/>
                  </a:lnTo>
                  <a:lnTo>
                    <a:pt x="14743" y="152795"/>
                  </a:lnTo>
                  <a:close/>
                  <a:moveTo>
                    <a:pt x="240554" y="154838"/>
                  </a:moveTo>
                  <a:lnTo>
                    <a:pt x="240554" y="156684"/>
                  </a:lnTo>
                  <a:lnTo>
                    <a:pt x="237668" y="159568"/>
                  </a:lnTo>
                  <a:lnTo>
                    <a:pt x="237668" y="157723"/>
                  </a:lnTo>
                  <a:lnTo>
                    <a:pt x="240554" y="154838"/>
                  </a:lnTo>
                  <a:close/>
                  <a:moveTo>
                    <a:pt x="74140" y="154920"/>
                  </a:moveTo>
                  <a:lnTo>
                    <a:pt x="74140" y="156766"/>
                  </a:lnTo>
                  <a:lnTo>
                    <a:pt x="71256" y="159650"/>
                  </a:lnTo>
                  <a:lnTo>
                    <a:pt x="71256" y="157804"/>
                  </a:lnTo>
                  <a:lnTo>
                    <a:pt x="74140" y="154920"/>
                  </a:lnTo>
                  <a:close/>
                  <a:moveTo>
                    <a:pt x="14743" y="155075"/>
                  </a:moveTo>
                  <a:lnTo>
                    <a:pt x="14743" y="156920"/>
                  </a:lnTo>
                  <a:lnTo>
                    <a:pt x="11859" y="159804"/>
                  </a:lnTo>
                  <a:lnTo>
                    <a:pt x="11859" y="157959"/>
                  </a:lnTo>
                  <a:lnTo>
                    <a:pt x="14743" y="155075"/>
                  </a:lnTo>
                  <a:close/>
                  <a:moveTo>
                    <a:pt x="240552" y="157118"/>
                  </a:moveTo>
                  <a:lnTo>
                    <a:pt x="240554" y="158964"/>
                  </a:lnTo>
                  <a:lnTo>
                    <a:pt x="237668" y="161848"/>
                  </a:lnTo>
                  <a:lnTo>
                    <a:pt x="237668" y="160002"/>
                  </a:lnTo>
                  <a:lnTo>
                    <a:pt x="240552" y="157118"/>
                  </a:lnTo>
                  <a:close/>
                  <a:moveTo>
                    <a:pt x="74140" y="157198"/>
                  </a:moveTo>
                  <a:lnTo>
                    <a:pt x="74140" y="159045"/>
                  </a:lnTo>
                  <a:lnTo>
                    <a:pt x="71256" y="161929"/>
                  </a:lnTo>
                  <a:lnTo>
                    <a:pt x="71256" y="160082"/>
                  </a:lnTo>
                  <a:lnTo>
                    <a:pt x="74140" y="157198"/>
                  </a:lnTo>
                  <a:close/>
                  <a:moveTo>
                    <a:pt x="14743" y="157354"/>
                  </a:moveTo>
                  <a:lnTo>
                    <a:pt x="14743" y="159200"/>
                  </a:lnTo>
                  <a:lnTo>
                    <a:pt x="11859" y="162083"/>
                  </a:lnTo>
                  <a:lnTo>
                    <a:pt x="11859" y="160238"/>
                  </a:lnTo>
                  <a:lnTo>
                    <a:pt x="14743" y="157354"/>
                  </a:lnTo>
                  <a:close/>
                  <a:moveTo>
                    <a:pt x="240552" y="159396"/>
                  </a:moveTo>
                  <a:lnTo>
                    <a:pt x="240554" y="161243"/>
                  </a:lnTo>
                  <a:lnTo>
                    <a:pt x="237668" y="164127"/>
                  </a:lnTo>
                  <a:lnTo>
                    <a:pt x="237668" y="162280"/>
                  </a:lnTo>
                  <a:lnTo>
                    <a:pt x="240552" y="159396"/>
                  </a:lnTo>
                  <a:close/>
                  <a:moveTo>
                    <a:pt x="74140" y="159477"/>
                  </a:moveTo>
                  <a:lnTo>
                    <a:pt x="74140" y="161323"/>
                  </a:lnTo>
                  <a:lnTo>
                    <a:pt x="71256" y="164207"/>
                  </a:lnTo>
                  <a:lnTo>
                    <a:pt x="71256" y="162361"/>
                  </a:lnTo>
                  <a:lnTo>
                    <a:pt x="74140" y="159477"/>
                  </a:lnTo>
                  <a:close/>
                  <a:moveTo>
                    <a:pt x="14743" y="159631"/>
                  </a:moveTo>
                  <a:lnTo>
                    <a:pt x="14743" y="161479"/>
                  </a:lnTo>
                  <a:lnTo>
                    <a:pt x="11859" y="164361"/>
                  </a:lnTo>
                  <a:lnTo>
                    <a:pt x="11859" y="162516"/>
                  </a:lnTo>
                  <a:lnTo>
                    <a:pt x="14743" y="159631"/>
                  </a:lnTo>
                  <a:close/>
                  <a:moveTo>
                    <a:pt x="240552" y="161675"/>
                  </a:moveTo>
                  <a:lnTo>
                    <a:pt x="240554" y="163521"/>
                  </a:lnTo>
                  <a:lnTo>
                    <a:pt x="237668" y="166405"/>
                  </a:lnTo>
                  <a:lnTo>
                    <a:pt x="237668" y="164559"/>
                  </a:lnTo>
                  <a:lnTo>
                    <a:pt x="240552" y="161675"/>
                  </a:lnTo>
                  <a:close/>
                  <a:moveTo>
                    <a:pt x="74138" y="161755"/>
                  </a:moveTo>
                  <a:lnTo>
                    <a:pt x="74138" y="163602"/>
                  </a:lnTo>
                  <a:lnTo>
                    <a:pt x="71256" y="166486"/>
                  </a:lnTo>
                  <a:lnTo>
                    <a:pt x="71256" y="164639"/>
                  </a:lnTo>
                  <a:lnTo>
                    <a:pt x="74138" y="161755"/>
                  </a:lnTo>
                  <a:close/>
                  <a:moveTo>
                    <a:pt x="14743" y="161909"/>
                  </a:moveTo>
                  <a:lnTo>
                    <a:pt x="14743" y="163756"/>
                  </a:lnTo>
                  <a:lnTo>
                    <a:pt x="11859" y="166640"/>
                  </a:lnTo>
                  <a:lnTo>
                    <a:pt x="11859" y="164793"/>
                  </a:lnTo>
                  <a:lnTo>
                    <a:pt x="14743" y="161909"/>
                  </a:lnTo>
                  <a:close/>
                  <a:moveTo>
                    <a:pt x="240555" y="163953"/>
                  </a:moveTo>
                  <a:lnTo>
                    <a:pt x="240555" y="165800"/>
                  </a:lnTo>
                  <a:lnTo>
                    <a:pt x="237671" y="168682"/>
                  </a:lnTo>
                  <a:lnTo>
                    <a:pt x="237671" y="166837"/>
                  </a:lnTo>
                  <a:lnTo>
                    <a:pt x="240555" y="163953"/>
                  </a:lnTo>
                  <a:close/>
                  <a:moveTo>
                    <a:pt x="74140" y="164034"/>
                  </a:moveTo>
                  <a:lnTo>
                    <a:pt x="74140" y="165880"/>
                  </a:lnTo>
                  <a:lnTo>
                    <a:pt x="71256" y="168764"/>
                  </a:lnTo>
                  <a:lnTo>
                    <a:pt x="71256" y="166918"/>
                  </a:lnTo>
                  <a:lnTo>
                    <a:pt x="74140" y="164034"/>
                  </a:lnTo>
                  <a:close/>
                  <a:moveTo>
                    <a:pt x="14743" y="164188"/>
                  </a:moveTo>
                  <a:lnTo>
                    <a:pt x="14743" y="166034"/>
                  </a:lnTo>
                  <a:lnTo>
                    <a:pt x="11859" y="168918"/>
                  </a:lnTo>
                  <a:lnTo>
                    <a:pt x="11859" y="167072"/>
                  </a:lnTo>
                  <a:lnTo>
                    <a:pt x="14743" y="164188"/>
                  </a:lnTo>
                  <a:close/>
                  <a:moveTo>
                    <a:pt x="240552" y="166232"/>
                  </a:moveTo>
                  <a:lnTo>
                    <a:pt x="240555" y="168078"/>
                  </a:lnTo>
                  <a:lnTo>
                    <a:pt x="237668" y="170962"/>
                  </a:lnTo>
                  <a:lnTo>
                    <a:pt x="237668" y="169116"/>
                  </a:lnTo>
                  <a:lnTo>
                    <a:pt x="240552" y="166232"/>
                  </a:lnTo>
                  <a:close/>
                  <a:moveTo>
                    <a:pt x="74140" y="166312"/>
                  </a:moveTo>
                  <a:lnTo>
                    <a:pt x="74140" y="168159"/>
                  </a:lnTo>
                  <a:lnTo>
                    <a:pt x="71256" y="171043"/>
                  </a:lnTo>
                  <a:lnTo>
                    <a:pt x="71256" y="169196"/>
                  </a:lnTo>
                  <a:lnTo>
                    <a:pt x="74140" y="166312"/>
                  </a:lnTo>
                  <a:close/>
                  <a:moveTo>
                    <a:pt x="14743" y="166467"/>
                  </a:moveTo>
                  <a:lnTo>
                    <a:pt x="14743" y="168313"/>
                  </a:lnTo>
                  <a:lnTo>
                    <a:pt x="11859" y="171197"/>
                  </a:lnTo>
                  <a:lnTo>
                    <a:pt x="11859" y="169350"/>
                  </a:lnTo>
                  <a:lnTo>
                    <a:pt x="14743" y="166467"/>
                  </a:lnTo>
                  <a:close/>
                  <a:moveTo>
                    <a:pt x="240552" y="168510"/>
                  </a:moveTo>
                  <a:lnTo>
                    <a:pt x="240555" y="170357"/>
                  </a:lnTo>
                  <a:lnTo>
                    <a:pt x="237668" y="173241"/>
                  </a:lnTo>
                  <a:lnTo>
                    <a:pt x="237668" y="171394"/>
                  </a:lnTo>
                  <a:lnTo>
                    <a:pt x="240552" y="168510"/>
                  </a:lnTo>
                  <a:close/>
                  <a:moveTo>
                    <a:pt x="74140" y="168591"/>
                  </a:moveTo>
                  <a:lnTo>
                    <a:pt x="74140" y="170437"/>
                  </a:lnTo>
                  <a:lnTo>
                    <a:pt x="71256" y="173321"/>
                  </a:lnTo>
                  <a:lnTo>
                    <a:pt x="71256" y="171475"/>
                  </a:lnTo>
                  <a:lnTo>
                    <a:pt x="74140" y="168591"/>
                  </a:lnTo>
                  <a:close/>
                  <a:moveTo>
                    <a:pt x="14743" y="168744"/>
                  </a:moveTo>
                  <a:lnTo>
                    <a:pt x="14743" y="170591"/>
                  </a:lnTo>
                  <a:lnTo>
                    <a:pt x="11859" y="173475"/>
                  </a:lnTo>
                  <a:lnTo>
                    <a:pt x="11859" y="171629"/>
                  </a:lnTo>
                  <a:lnTo>
                    <a:pt x="14743" y="168744"/>
                  </a:lnTo>
                  <a:close/>
                  <a:moveTo>
                    <a:pt x="240552" y="170789"/>
                  </a:moveTo>
                  <a:lnTo>
                    <a:pt x="240555" y="172635"/>
                  </a:lnTo>
                  <a:lnTo>
                    <a:pt x="237668" y="175519"/>
                  </a:lnTo>
                  <a:lnTo>
                    <a:pt x="237668" y="173673"/>
                  </a:lnTo>
                  <a:lnTo>
                    <a:pt x="240552" y="170789"/>
                  </a:lnTo>
                  <a:close/>
                  <a:moveTo>
                    <a:pt x="74140" y="170870"/>
                  </a:moveTo>
                  <a:lnTo>
                    <a:pt x="74140" y="172717"/>
                  </a:lnTo>
                  <a:lnTo>
                    <a:pt x="71256" y="175600"/>
                  </a:lnTo>
                  <a:lnTo>
                    <a:pt x="71256" y="173755"/>
                  </a:lnTo>
                  <a:lnTo>
                    <a:pt x="74140" y="170870"/>
                  </a:lnTo>
                  <a:close/>
                  <a:moveTo>
                    <a:pt x="14743" y="171023"/>
                  </a:moveTo>
                  <a:lnTo>
                    <a:pt x="14743" y="172869"/>
                  </a:lnTo>
                  <a:lnTo>
                    <a:pt x="11859" y="175754"/>
                  </a:lnTo>
                  <a:lnTo>
                    <a:pt x="11859" y="173907"/>
                  </a:lnTo>
                  <a:lnTo>
                    <a:pt x="14743" y="171023"/>
                  </a:lnTo>
                  <a:close/>
                  <a:moveTo>
                    <a:pt x="240552" y="173067"/>
                  </a:moveTo>
                  <a:lnTo>
                    <a:pt x="240555" y="174914"/>
                  </a:lnTo>
                  <a:lnTo>
                    <a:pt x="237668" y="177798"/>
                  </a:lnTo>
                  <a:lnTo>
                    <a:pt x="237668" y="175951"/>
                  </a:lnTo>
                  <a:lnTo>
                    <a:pt x="240552" y="173067"/>
                  </a:lnTo>
                  <a:close/>
                  <a:moveTo>
                    <a:pt x="74140" y="173148"/>
                  </a:moveTo>
                  <a:lnTo>
                    <a:pt x="74140" y="174994"/>
                  </a:lnTo>
                  <a:lnTo>
                    <a:pt x="71256" y="177878"/>
                  </a:lnTo>
                  <a:lnTo>
                    <a:pt x="71256" y="176032"/>
                  </a:lnTo>
                  <a:lnTo>
                    <a:pt x="74140" y="173148"/>
                  </a:lnTo>
                  <a:close/>
                  <a:moveTo>
                    <a:pt x="14743" y="173303"/>
                  </a:moveTo>
                  <a:lnTo>
                    <a:pt x="14743" y="175149"/>
                  </a:lnTo>
                  <a:lnTo>
                    <a:pt x="11859" y="178033"/>
                  </a:lnTo>
                  <a:lnTo>
                    <a:pt x="11859" y="176187"/>
                  </a:lnTo>
                  <a:lnTo>
                    <a:pt x="14743" y="173303"/>
                  </a:lnTo>
                  <a:close/>
                  <a:moveTo>
                    <a:pt x="219254" y="161044"/>
                  </a:moveTo>
                  <a:lnTo>
                    <a:pt x="219254" y="178527"/>
                  </a:lnTo>
                  <a:lnTo>
                    <a:pt x="201705" y="178527"/>
                  </a:lnTo>
                  <a:cubicBezTo>
                    <a:pt x="201824" y="168918"/>
                    <a:pt x="209635" y="161126"/>
                    <a:pt x="219254" y="161044"/>
                  </a:cubicBezTo>
                  <a:close/>
                  <a:moveTo>
                    <a:pt x="70949" y="134363"/>
                  </a:moveTo>
                  <a:lnTo>
                    <a:pt x="70949" y="178529"/>
                  </a:lnTo>
                  <a:lnTo>
                    <a:pt x="15049" y="178529"/>
                  </a:lnTo>
                  <a:lnTo>
                    <a:pt x="15049" y="134363"/>
                  </a:lnTo>
                  <a:lnTo>
                    <a:pt x="49305" y="134363"/>
                  </a:lnTo>
                  <a:cubicBezTo>
                    <a:pt x="49397" y="144216"/>
                    <a:pt x="57432" y="152205"/>
                    <a:pt x="67302" y="152205"/>
                  </a:cubicBezTo>
                  <a:lnTo>
                    <a:pt x="67454" y="152205"/>
                  </a:lnTo>
                  <a:lnTo>
                    <a:pt x="67454" y="134363"/>
                  </a:lnTo>
                  <a:close/>
                  <a:moveTo>
                    <a:pt x="237363" y="91804"/>
                  </a:moveTo>
                  <a:lnTo>
                    <a:pt x="237363" y="178529"/>
                  </a:lnTo>
                  <a:lnTo>
                    <a:pt x="219558" y="178529"/>
                  </a:lnTo>
                  <a:lnTo>
                    <a:pt x="219558" y="160737"/>
                  </a:lnTo>
                  <a:lnTo>
                    <a:pt x="219406" y="160737"/>
                  </a:lnTo>
                  <a:cubicBezTo>
                    <a:pt x="209549" y="160737"/>
                    <a:pt x="201519" y="168698"/>
                    <a:pt x="201400" y="178527"/>
                  </a:cubicBezTo>
                  <a:lnTo>
                    <a:pt x="74445" y="178527"/>
                  </a:lnTo>
                  <a:lnTo>
                    <a:pt x="74445" y="122499"/>
                  </a:lnTo>
                  <a:lnTo>
                    <a:pt x="70949" y="122499"/>
                  </a:lnTo>
                  <a:lnTo>
                    <a:pt x="70949" y="130867"/>
                  </a:lnTo>
                  <a:lnTo>
                    <a:pt x="45794" y="130867"/>
                  </a:lnTo>
                  <a:lnTo>
                    <a:pt x="45794" y="91804"/>
                  </a:lnTo>
                  <a:lnTo>
                    <a:pt x="70949" y="91804"/>
                  </a:lnTo>
                  <a:lnTo>
                    <a:pt x="70949" y="105017"/>
                  </a:lnTo>
                  <a:lnTo>
                    <a:pt x="74445" y="105017"/>
                  </a:lnTo>
                  <a:lnTo>
                    <a:pt x="74445" y="91804"/>
                  </a:lnTo>
                  <a:close/>
                  <a:moveTo>
                    <a:pt x="56629" y="178834"/>
                  </a:moveTo>
                  <a:lnTo>
                    <a:pt x="56256" y="179207"/>
                  </a:lnTo>
                  <a:lnTo>
                    <a:pt x="56256" y="178834"/>
                  </a:lnTo>
                  <a:close/>
                  <a:moveTo>
                    <a:pt x="152326" y="178834"/>
                  </a:moveTo>
                  <a:lnTo>
                    <a:pt x="151880" y="179280"/>
                  </a:lnTo>
                  <a:lnTo>
                    <a:pt x="151880" y="178834"/>
                  </a:lnTo>
                  <a:close/>
                  <a:moveTo>
                    <a:pt x="55950" y="178834"/>
                  </a:moveTo>
                  <a:lnTo>
                    <a:pt x="55950" y="179615"/>
                  </a:lnTo>
                  <a:lnTo>
                    <a:pt x="26485" y="179615"/>
                  </a:lnTo>
                  <a:lnTo>
                    <a:pt x="26485" y="178834"/>
                  </a:lnTo>
                  <a:close/>
                  <a:moveTo>
                    <a:pt x="151574" y="178834"/>
                  </a:moveTo>
                  <a:lnTo>
                    <a:pt x="151575" y="179615"/>
                  </a:lnTo>
                  <a:lnTo>
                    <a:pt x="101137" y="179615"/>
                  </a:lnTo>
                  <a:lnTo>
                    <a:pt x="101137" y="178834"/>
                  </a:lnTo>
                  <a:close/>
                  <a:moveTo>
                    <a:pt x="220684" y="178834"/>
                  </a:moveTo>
                  <a:lnTo>
                    <a:pt x="219559" y="179959"/>
                  </a:lnTo>
                  <a:lnTo>
                    <a:pt x="219559" y="178834"/>
                  </a:lnTo>
                  <a:close/>
                  <a:moveTo>
                    <a:pt x="14743" y="175580"/>
                  </a:moveTo>
                  <a:lnTo>
                    <a:pt x="14743" y="177426"/>
                  </a:lnTo>
                  <a:lnTo>
                    <a:pt x="11859" y="180310"/>
                  </a:lnTo>
                  <a:lnTo>
                    <a:pt x="11859" y="178464"/>
                  </a:lnTo>
                  <a:lnTo>
                    <a:pt x="14743" y="175580"/>
                  </a:lnTo>
                  <a:close/>
                  <a:moveTo>
                    <a:pt x="55950" y="179919"/>
                  </a:moveTo>
                  <a:lnTo>
                    <a:pt x="55950" y="180700"/>
                  </a:lnTo>
                  <a:lnTo>
                    <a:pt x="26485" y="180700"/>
                  </a:lnTo>
                  <a:lnTo>
                    <a:pt x="26485" y="179919"/>
                  </a:lnTo>
                  <a:close/>
                  <a:moveTo>
                    <a:pt x="151574" y="179919"/>
                  </a:moveTo>
                  <a:lnTo>
                    <a:pt x="151575" y="180700"/>
                  </a:lnTo>
                  <a:lnTo>
                    <a:pt x="101137" y="180700"/>
                  </a:lnTo>
                  <a:lnTo>
                    <a:pt x="101137" y="179919"/>
                  </a:lnTo>
                  <a:close/>
                  <a:moveTo>
                    <a:pt x="58908" y="178834"/>
                  </a:moveTo>
                  <a:lnTo>
                    <a:pt x="56256" y="181485"/>
                  </a:lnTo>
                  <a:lnTo>
                    <a:pt x="56256" y="181005"/>
                  </a:lnTo>
                  <a:lnTo>
                    <a:pt x="56256" y="179639"/>
                  </a:lnTo>
                  <a:lnTo>
                    <a:pt x="57061" y="178834"/>
                  </a:lnTo>
                  <a:close/>
                  <a:moveTo>
                    <a:pt x="154604" y="178834"/>
                  </a:moveTo>
                  <a:lnTo>
                    <a:pt x="151880" y="181558"/>
                  </a:lnTo>
                  <a:lnTo>
                    <a:pt x="151880" y="179712"/>
                  </a:lnTo>
                  <a:lnTo>
                    <a:pt x="152758" y="178834"/>
                  </a:lnTo>
                  <a:close/>
                  <a:moveTo>
                    <a:pt x="14743" y="177860"/>
                  </a:moveTo>
                  <a:lnTo>
                    <a:pt x="14743" y="178834"/>
                  </a:lnTo>
                  <a:lnTo>
                    <a:pt x="15615" y="178834"/>
                  </a:lnTo>
                  <a:lnTo>
                    <a:pt x="12664" y="181786"/>
                  </a:lnTo>
                  <a:lnTo>
                    <a:pt x="11859" y="181786"/>
                  </a:lnTo>
                  <a:lnTo>
                    <a:pt x="11859" y="180744"/>
                  </a:lnTo>
                  <a:lnTo>
                    <a:pt x="14743" y="177860"/>
                  </a:lnTo>
                  <a:close/>
                  <a:moveTo>
                    <a:pt x="17894" y="178834"/>
                  </a:moveTo>
                  <a:lnTo>
                    <a:pt x="14942" y="181786"/>
                  </a:lnTo>
                  <a:lnTo>
                    <a:pt x="13096" y="181786"/>
                  </a:lnTo>
                  <a:lnTo>
                    <a:pt x="16047" y="178834"/>
                  </a:lnTo>
                  <a:close/>
                  <a:moveTo>
                    <a:pt x="20172" y="178834"/>
                  </a:moveTo>
                  <a:lnTo>
                    <a:pt x="17221" y="181786"/>
                  </a:lnTo>
                  <a:lnTo>
                    <a:pt x="15374" y="181786"/>
                  </a:lnTo>
                  <a:lnTo>
                    <a:pt x="18326" y="178834"/>
                  </a:lnTo>
                  <a:close/>
                  <a:moveTo>
                    <a:pt x="22451" y="178834"/>
                  </a:moveTo>
                  <a:lnTo>
                    <a:pt x="19499" y="181786"/>
                  </a:lnTo>
                  <a:lnTo>
                    <a:pt x="17652" y="181786"/>
                  </a:lnTo>
                  <a:lnTo>
                    <a:pt x="20604" y="178834"/>
                  </a:lnTo>
                  <a:close/>
                  <a:moveTo>
                    <a:pt x="24729" y="178834"/>
                  </a:moveTo>
                  <a:lnTo>
                    <a:pt x="21777" y="181786"/>
                  </a:lnTo>
                  <a:lnTo>
                    <a:pt x="19931" y="181786"/>
                  </a:lnTo>
                  <a:lnTo>
                    <a:pt x="22883" y="178834"/>
                  </a:lnTo>
                  <a:close/>
                  <a:moveTo>
                    <a:pt x="26180" y="178834"/>
                  </a:moveTo>
                  <a:lnTo>
                    <a:pt x="26179" y="179615"/>
                  </a:lnTo>
                  <a:lnTo>
                    <a:pt x="26179" y="179702"/>
                  </a:lnTo>
                  <a:lnTo>
                    <a:pt x="24057" y="181786"/>
                  </a:lnTo>
                  <a:lnTo>
                    <a:pt x="22209" y="181786"/>
                  </a:lnTo>
                  <a:lnTo>
                    <a:pt x="25161" y="178834"/>
                  </a:lnTo>
                  <a:close/>
                  <a:moveTo>
                    <a:pt x="26179" y="180131"/>
                  </a:moveTo>
                  <a:lnTo>
                    <a:pt x="26179" y="180700"/>
                  </a:lnTo>
                  <a:lnTo>
                    <a:pt x="26179" y="181786"/>
                  </a:lnTo>
                  <a:lnTo>
                    <a:pt x="24494" y="181786"/>
                  </a:lnTo>
                  <a:lnTo>
                    <a:pt x="26179" y="180131"/>
                  </a:lnTo>
                  <a:close/>
                  <a:moveTo>
                    <a:pt x="55950" y="181005"/>
                  </a:moveTo>
                  <a:lnTo>
                    <a:pt x="55950" y="181786"/>
                  </a:lnTo>
                  <a:lnTo>
                    <a:pt x="26485" y="181786"/>
                  </a:lnTo>
                  <a:lnTo>
                    <a:pt x="26485" y="181005"/>
                  </a:lnTo>
                  <a:close/>
                  <a:moveTo>
                    <a:pt x="61186" y="178834"/>
                  </a:moveTo>
                  <a:lnTo>
                    <a:pt x="58234" y="181786"/>
                  </a:lnTo>
                  <a:lnTo>
                    <a:pt x="56388" y="181786"/>
                  </a:lnTo>
                  <a:lnTo>
                    <a:pt x="59340" y="178834"/>
                  </a:lnTo>
                  <a:close/>
                  <a:moveTo>
                    <a:pt x="63465" y="178834"/>
                  </a:moveTo>
                  <a:lnTo>
                    <a:pt x="60513" y="181786"/>
                  </a:lnTo>
                  <a:lnTo>
                    <a:pt x="58666" y="181786"/>
                  </a:lnTo>
                  <a:lnTo>
                    <a:pt x="61618" y="178834"/>
                  </a:lnTo>
                  <a:close/>
                  <a:moveTo>
                    <a:pt x="65743" y="178834"/>
                  </a:moveTo>
                  <a:lnTo>
                    <a:pt x="62791" y="181786"/>
                  </a:lnTo>
                  <a:lnTo>
                    <a:pt x="60945" y="181786"/>
                  </a:lnTo>
                  <a:lnTo>
                    <a:pt x="63897" y="178834"/>
                  </a:lnTo>
                  <a:close/>
                  <a:moveTo>
                    <a:pt x="68021" y="178834"/>
                  </a:moveTo>
                  <a:lnTo>
                    <a:pt x="65070" y="181786"/>
                  </a:lnTo>
                  <a:lnTo>
                    <a:pt x="63225" y="181786"/>
                  </a:lnTo>
                  <a:lnTo>
                    <a:pt x="66175" y="178834"/>
                  </a:lnTo>
                  <a:close/>
                  <a:moveTo>
                    <a:pt x="70300" y="178834"/>
                  </a:moveTo>
                  <a:lnTo>
                    <a:pt x="67348" y="181786"/>
                  </a:lnTo>
                  <a:lnTo>
                    <a:pt x="65502" y="181786"/>
                  </a:lnTo>
                  <a:lnTo>
                    <a:pt x="68453" y="178834"/>
                  </a:lnTo>
                  <a:close/>
                  <a:moveTo>
                    <a:pt x="74140" y="175426"/>
                  </a:moveTo>
                  <a:lnTo>
                    <a:pt x="74140" y="177273"/>
                  </a:lnTo>
                  <a:lnTo>
                    <a:pt x="69627" y="181786"/>
                  </a:lnTo>
                  <a:lnTo>
                    <a:pt x="67781" y="181786"/>
                  </a:lnTo>
                  <a:lnTo>
                    <a:pt x="70732" y="178834"/>
                  </a:lnTo>
                  <a:lnTo>
                    <a:pt x="71256" y="178834"/>
                  </a:lnTo>
                  <a:lnTo>
                    <a:pt x="71256" y="178310"/>
                  </a:lnTo>
                  <a:lnTo>
                    <a:pt x="74140" y="175426"/>
                  </a:lnTo>
                  <a:close/>
                  <a:moveTo>
                    <a:pt x="74140" y="177704"/>
                  </a:moveTo>
                  <a:lnTo>
                    <a:pt x="74140" y="178834"/>
                  </a:lnTo>
                  <a:lnTo>
                    <a:pt x="74857" y="178834"/>
                  </a:lnTo>
                  <a:lnTo>
                    <a:pt x="71905" y="181786"/>
                  </a:lnTo>
                  <a:lnTo>
                    <a:pt x="70059" y="181786"/>
                  </a:lnTo>
                  <a:lnTo>
                    <a:pt x="74140" y="177704"/>
                  </a:lnTo>
                  <a:close/>
                  <a:moveTo>
                    <a:pt x="77135" y="178834"/>
                  </a:moveTo>
                  <a:lnTo>
                    <a:pt x="74183" y="181786"/>
                  </a:lnTo>
                  <a:lnTo>
                    <a:pt x="72338" y="181786"/>
                  </a:lnTo>
                  <a:lnTo>
                    <a:pt x="75289" y="178834"/>
                  </a:lnTo>
                  <a:close/>
                  <a:moveTo>
                    <a:pt x="79414" y="178834"/>
                  </a:moveTo>
                  <a:lnTo>
                    <a:pt x="76463" y="181786"/>
                  </a:lnTo>
                  <a:lnTo>
                    <a:pt x="74617" y="181786"/>
                  </a:lnTo>
                  <a:lnTo>
                    <a:pt x="77567" y="178834"/>
                  </a:lnTo>
                  <a:close/>
                  <a:moveTo>
                    <a:pt x="81692" y="178834"/>
                  </a:moveTo>
                  <a:lnTo>
                    <a:pt x="78742" y="181786"/>
                  </a:lnTo>
                  <a:lnTo>
                    <a:pt x="76895" y="181786"/>
                  </a:lnTo>
                  <a:lnTo>
                    <a:pt x="79846" y="178834"/>
                  </a:lnTo>
                  <a:close/>
                  <a:moveTo>
                    <a:pt x="83971" y="178834"/>
                  </a:moveTo>
                  <a:lnTo>
                    <a:pt x="81019" y="181786"/>
                  </a:lnTo>
                  <a:lnTo>
                    <a:pt x="79174" y="181786"/>
                  </a:lnTo>
                  <a:lnTo>
                    <a:pt x="82126" y="178834"/>
                  </a:lnTo>
                  <a:close/>
                  <a:moveTo>
                    <a:pt x="86251" y="178834"/>
                  </a:moveTo>
                  <a:lnTo>
                    <a:pt x="83299" y="181786"/>
                  </a:lnTo>
                  <a:lnTo>
                    <a:pt x="81452" y="181786"/>
                  </a:lnTo>
                  <a:lnTo>
                    <a:pt x="84404" y="178834"/>
                  </a:lnTo>
                  <a:close/>
                  <a:moveTo>
                    <a:pt x="88528" y="178834"/>
                  </a:moveTo>
                  <a:lnTo>
                    <a:pt x="85577" y="181786"/>
                  </a:lnTo>
                  <a:lnTo>
                    <a:pt x="83731" y="181786"/>
                  </a:lnTo>
                  <a:lnTo>
                    <a:pt x="86683" y="178834"/>
                  </a:lnTo>
                  <a:close/>
                  <a:moveTo>
                    <a:pt x="90808" y="178834"/>
                  </a:moveTo>
                  <a:lnTo>
                    <a:pt x="87856" y="181786"/>
                  </a:lnTo>
                  <a:lnTo>
                    <a:pt x="86009" y="181786"/>
                  </a:lnTo>
                  <a:lnTo>
                    <a:pt x="88961" y="178834"/>
                  </a:lnTo>
                  <a:close/>
                  <a:moveTo>
                    <a:pt x="93085" y="178834"/>
                  </a:moveTo>
                  <a:lnTo>
                    <a:pt x="90134" y="181786"/>
                  </a:lnTo>
                  <a:lnTo>
                    <a:pt x="88288" y="181786"/>
                  </a:lnTo>
                  <a:lnTo>
                    <a:pt x="91239" y="178834"/>
                  </a:lnTo>
                  <a:close/>
                  <a:moveTo>
                    <a:pt x="95364" y="178834"/>
                  </a:moveTo>
                  <a:lnTo>
                    <a:pt x="92413" y="181786"/>
                  </a:lnTo>
                  <a:lnTo>
                    <a:pt x="90566" y="181786"/>
                  </a:lnTo>
                  <a:lnTo>
                    <a:pt x="93518" y="178834"/>
                  </a:lnTo>
                  <a:close/>
                  <a:moveTo>
                    <a:pt x="97643" y="178834"/>
                  </a:moveTo>
                  <a:lnTo>
                    <a:pt x="94691" y="181786"/>
                  </a:lnTo>
                  <a:lnTo>
                    <a:pt x="92845" y="181786"/>
                  </a:lnTo>
                  <a:lnTo>
                    <a:pt x="95796" y="178834"/>
                  </a:lnTo>
                  <a:close/>
                  <a:moveTo>
                    <a:pt x="99921" y="178834"/>
                  </a:moveTo>
                  <a:lnTo>
                    <a:pt x="96970" y="181786"/>
                  </a:lnTo>
                  <a:lnTo>
                    <a:pt x="95123" y="181786"/>
                  </a:lnTo>
                  <a:lnTo>
                    <a:pt x="98075" y="178834"/>
                  </a:lnTo>
                  <a:close/>
                  <a:moveTo>
                    <a:pt x="100830" y="178834"/>
                  </a:moveTo>
                  <a:lnTo>
                    <a:pt x="100832" y="179615"/>
                  </a:lnTo>
                  <a:lnTo>
                    <a:pt x="100832" y="180202"/>
                  </a:lnTo>
                  <a:lnTo>
                    <a:pt x="99248" y="181786"/>
                  </a:lnTo>
                  <a:lnTo>
                    <a:pt x="97400" y="181786"/>
                  </a:lnTo>
                  <a:lnTo>
                    <a:pt x="100352" y="178834"/>
                  </a:lnTo>
                  <a:close/>
                  <a:moveTo>
                    <a:pt x="100832" y="180634"/>
                  </a:moveTo>
                  <a:lnTo>
                    <a:pt x="100832" y="180700"/>
                  </a:lnTo>
                  <a:lnTo>
                    <a:pt x="100832" y="181786"/>
                  </a:lnTo>
                  <a:lnTo>
                    <a:pt x="99680" y="181786"/>
                  </a:lnTo>
                  <a:lnTo>
                    <a:pt x="100832" y="180634"/>
                  </a:lnTo>
                  <a:close/>
                  <a:moveTo>
                    <a:pt x="151574" y="181005"/>
                  </a:moveTo>
                  <a:lnTo>
                    <a:pt x="151575" y="181786"/>
                  </a:lnTo>
                  <a:lnTo>
                    <a:pt x="101137" y="181786"/>
                  </a:lnTo>
                  <a:lnTo>
                    <a:pt x="101137" y="181005"/>
                  </a:lnTo>
                  <a:close/>
                  <a:moveTo>
                    <a:pt x="156883" y="178834"/>
                  </a:moveTo>
                  <a:lnTo>
                    <a:pt x="153932" y="181786"/>
                  </a:lnTo>
                  <a:lnTo>
                    <a:pt x="152085" y="181786"/>
                  </a:lnTo>
                  <a:lnTo>
                    <a:pt x="155036" y="178834"/>
                  </a:lnTo>
                  <a:close/>
                  <a:moveTo>
                    <a:pt x="159161" y="178834"/>
                  </a:moveTo>
                  <a:lnTo>
                    <a:pt x="156210" y="181786"/>
                  </a:lnTo>
                  <a:lnTo>
                    <a:pt x="154364" y="181786"/>
                  </a:lnTo>
                  <a:lnTo>
                    <a:pt x="157316" y="178834"/>
                  </a:lnTo>
                  <a:close/>
                  <a:moveTo>
                    <a:pt x="161440" y="178834"/>
                  </a:moveTo>
                  <a:lnTo>
                    <a:pt x="158488" y="181786"/>
                  </a:lnTo>
                  <a:lnTo>
                    <a:pt x="156643" y="181786"/>
                  </a:lnTo>
                  <a:lnTo>
                    <a:pt x="159595" y="178834"/>
                  </a:lnTo>
                  <a:close/>
                  <a:moveTo>
                    <a:pt x="163720" y="178834"/>
                  </a:moveTo>
                  <a:lnTo>
                    <a:pt x="160766" y="181786"/>
                  </a:lnTo>
                  <a:lnTo>
                    <a:pt x="158921" y="181786"/>
                  </a:lnTo>
                  <a:lnTo>
                    <a:pt x="161873" y="178834"/>
                  </a:lnTo>
                  <a:close/>
                  <a:moveTo>
                    <a:pt x="165998" y="178834"/>
                  </a:moveTo>
                  <a:lnTo>
                    <a:pt x="163046" y="181786"/>
                  </a:lnTo>
                  <a:lnTo>
                    <a:pt x="161200" y="181786"/>
                  </a:lnTo>
                  <a:lnTo>
                    <a:pt x="164152" y="178834"/>
                  </a:lnTo>
                  <a:close/>
                  <a:moveTo>
                    <a:pt x="168277" y="178834"/>
                  </a:moveTo>
                  <a:lnTo>
                    <a:pt x="165325" y="181786"/>
                  </a:lnTo>
                  <a:lnTo>
                    <a:pt x="163478" y="181786"/>
                  </a:lnTo>
                  <a:lnTo>
                    <a:pt x="166430" y="178834"/>
                  </a:lnTo>
                  <a:close/>
                  <a:moveTo>
                    <a:pt x="170555" y="178834"/>
                  </a:moveTo>
                  <a:lnTo>
                    <a:pt x="167603" y="181786"/>
                  </a:lnTo>
                  <a:lnTo>
                    <a:pt x="165757" y="181786"/>
                  </a:lnTo>
                  <a:lnTo>
                    <a:pt x="168709" y="178834"/>
                  </a:lnTo>
                  <a:close/>
                  <a:moveTo>
                    <a:pt x="172834" y="178834"/>
                  </a:moveTo>
                  <a:lnTo>
                    <a:pt x="169882" y="181786"/>
                  </a:lnTo>
                  <a:lnTo>
                    <a:pt x="168035" y="181786"/>
                  </a:lnTo>
                  <a:lnTo>
                    <a:pt x="170987" y="178834"/>
                  </a:lnTo>
                  <a:close/>
                  <a:moveTo>
                    <a:pt x="175112" y="178834"/>
                  </a:moveTo>
                  <a:lnTo>
                    <a:pt x="172160" y="181786"/>
                  </a:lnTo>
                  <a:lnTo>
                    <a:pt x="170314" y="181786"/>
                  </a:lnTo>
                  <a:lnTo>
                    <a:pt x="173266" y="178834"/>
                  </a:lnTo>
                  <a:close/>
                  <a:moveTo>
                    <a:pt x="177389" y="178834"/>
                  </a:moveTo>
                  <a:lnTo>
                    <a:pt x="174437" y="181786"/>
                  </a:lnTo>
                  <a:lnTo>
                    <a:pt x="172592" y="181786"/>
                  </a:lnTo>
                  <a:lnTo>
                    <a:pt x="175544" y="178834"/>
                  </a:lnTo>
                  <a:close/>
                  <a:moveTo>
                    <a:pt x="179669" y="178834"/>
                  </a:moveTo>
                  <a:lnTo>
                    <a:pt x="176717" y="181786"/>
                  </a:lnTo>
                  <a:lnTo>
                    <a:pt x="174871" y="181786"/>
                  </a:lnTo>
                  <a:lnTo>
                    <a:pt x="177822" y="178834"/>
                  </a:lnTo>
                  <a:close/>
                  <a:moveTo>
                    <a:pt x="181947" y="178834"/>
                  </a:moveTo>
                  <a:lnTo>
                    <a:pt x="178996" y="181786"/>
                  </a:lnTo>
                  <a:lnTo>
                    <a:pt x="177149" y="181786"/>
                  </a:lnTo>
                  <a:lnTo>
                    <a:pt x="180101" y="178834"/>
                  </a:lnTo>
                  <a:close/>
                  <a:moveTo>
                    <a:pt x="184226" y="178834"/>
                  </a:moveTo>
                  <a:lnTo>
                    <a:pt x="181274" y="181786"/>
                  </a:lnTo>
                  <a:lnTo>
                    <a:pt x="179428" y="181786"/>
                  </a:lnTo>
                  <a:lnTo>
                    <a:pt x="182379" y="178834"/>
                  </a:lnTo>
                  <a:close/>
                  <a:moveTo>
                    <a:pt x="186504" y="178834"/>
                  </a:moveTo>
                  <a:lnTo>
                    <a:pt x="183552" y="181786"/>
                  </a:lnTo>
                  <a:lnTo>
                    <a:pt x="181706" y="181786"/>
                  </a:lnTo>
                  <a:lnTo>
                    <a:pt x="184658" y="178834"/>
                  </a:lnTo>
                  <a:close/>
                  <a:moveTo>
                    <a:pt x="188783" y="178834"/>
                  </a:moveTo>
                  <a:lnTo>
                    <a:pt x="185831" y="181786"/>
                  </a:lnTo>
                  <a:lnTo>
                    <a:pt x="183984" y="181786"/>
                  </a:lnTo>
                  <a:lnTo>
                    <a:pt x="186936" y="178834"/>
                  </a:lnTo>
                  <a:close/>
                  <a:moveTo>
                    <a:pt x="191061" y="178834"/>
                  </a:moveTo>
                  <a:lnTo>
                    <a:pt x="188109" y="181786"/>
                  </a:lnTo>
                  <a:lnTo>
                    <a:pt x="186263" y="181786"/>
                  </a:lnTo>
                  <a:lnTo>
                    <a:pt x="189215" y="178834"/>
                  </a:lnTo>
                  <a:close/>
                  <a:moveTo>
                    <a:pt x="193340" y="178834"/>
                  </a:moveTo>
                  <a:lnTo>
                    <a:pt x="190388" y="181786"/>
                  </a:lnTo>
                  <a:lnTo>
                    <a:pt x="188541" y="181786"/>
                  </a:lnTo>
                  <a:lnTo>
                    <a:pt x="191493" y="178834"/>
                  </a:lnTo>
                  <a:close/>
                  <a:moveTo>
                    <a:pt x="195618" y="178834"/>
                  </a:moveTo>
                  <a:lnTo>
                    <a:pt x="192666" y="181786"/>
                  </a:lnTo>
                  <a:lnTo>
                    <a:pt x="190820" y="181786"/>
                  </a:lnTo>
                  <a:lnTo>
                    <a:pt x="193772" y="178834"/>
                  </a:lnTo>
                  <a:close/>
                  <a:moveTo>
                    <a:pt x="197897" y="178834"/>
                  </a:moveTo>
                  <a:lnTo>
                    <a:pt x="194945" y="181786"/>
                  </a:lnTo>
                  <a:lnTo>
                    <a:pt x="193100" y="181786"/>
                  </a:lnTo>
                  <a:lnTo>
                    <a:pt x="196050" y="178834"/>
                  </a:lnTo>
                  <a:close/>
                  <a:moveTo>
                    <a:pt x="200175" y="178834"/>
                  </a:moveTo>
                  <a:lnTo>
                    <a:pt x="197223" y="181786"/>
                  </a:lnTo>
                  <a:lnTo>
                    <a:pt x="195377" y="181786"/>
                  </a:lnTo>
                  <a:lnTo>
                    <a:pt x="198329" y="178834"/>
                  </a:lnTo>
                  <a:close/>
                  <a:moveTo>
                    <a:pt x="201395" y="178834"/>
                  </a:moveTo>
                  <a:lnTo>
                    <a:pt x="201395" y="179893"/>
                  </a:lnTo>
                  <a:lnTo>
                    <a:pt x="199503" y="181786"/>
                  </a:lnTo>
                  <a:lnTo>
                    <a:pt x="197657" y="181786"/>
                  </a:lnTo>
                  <a:lnTo>
                    <a:pt x="200608" y="178834"/>
                  </a:lnTo>
                  <a:close/>
                  <a:moveTo>
                    <a:pt x="201395" y="180326"/>
                  </a:moveTo>
                  <a:lnTo>
                    <a:pt x="201395" y="181786"/>
                  </a:lnTo>
                  <a:lnTo>
                    <a:pt x="199935" y="181786"/>
                  </a:lnTo>
                  <a:lnTo>
                    <a:pt x="201395" y="180326"/>
                  </a:lnTo>
                  <a:close/>
                  <a:moveTo>
                    <a:pt x="219254" y="178902"/>
                  </a:moveTo>
                  <a:lnTo>
                    <a:pt x="219254" y="181786"/>
                  </a:lnTo>
                  <a:lnTo>
                    <a:pt x="201700" y="181786"/>
                  </a:lnTo>
                  <a:lnTo>
                    <a:pt x="201700" y="178902"/>
                  </a:lnTo>
                  <a:close/>
                  <a:moveTo>
                    <a:pt x="222963" y="178834"/>
                  </a:moveTo>
                  <a:lnTo>
                    <a:pt x="220011" y="181786"/>
                  </a:lnTo>
                  <a:lnTo>
                    <a:pt x="219559" y="181786"/>
                  </a:lnTo>
                  <a:lnTo>
                    <a:pt x="219559" y="180391"/>
                  </a:lnTo>
                  <a:lnTo>
                    <a:pt x="221116" y="178834"/>
                  </a:lnTo>
                  <a:close/>
                  <a:moveTo>
                    <a:pt x="225241" y="178834"/>
                  </a:moveTo>
                  <a:lnTo>
                    <a:pt x="222289" y="181786"/>
                  </a:lnTo>
                  <a:lnTo>
                    <a:pt x="220443" y="181786"/>
                  </a:lnTo>
                  <a:lnTo>
                    <a:pt x="223395" y="178834"/>
                  </a:lnTo>
                  <a:close/>
                  <a:moveTo>
                    <a:pt x="227519" y="178834"/>
                  </a:moveTo>
                  <a:lnTo>
                    <a:pt x="224568" y="181786"/>
                  </a:lnTo>
                  <a:lnTo>
                    <a:pt x="222721" y="181786"/>
                  </a:lnTo>
                  <a:lnTo>
                    <a:pt x="225673" y="178834"/>
                  </a:lnTo>
                  <a:close/>
                  <a:moveTo>
                    <a:pt x="229798" y="178834"/>
                  </a:moveTo>
                  <a:lnTo>
                    <a:pt x="226847" y="181786"/>
                  </a:lnTo>
                  <a:lnTo>
                    <a:pt x="225000" y="181786"/>
                  </a:lnTo>
                  <a:lnTo>
                    <a:pt x="227951" y="178834"/>
                  </a:lnTo>
                  <a:close/>
                  <a:moveTo>
                    <a:pt x="232076" y="178834"/>
                  </a:moveTo>
                  <a:lnTo>
                    <a:pt x="229125" y="181786"/>
                  </a:lnTo>
                  <a:lnTo>
                    <a:pt x="227279" y="181786"/>
                  </a:lnTo>
                  <a:lnTo>
                    <a:pt x="230231" y="178834"/>
                  </a:lnTo>
                  <a:close/>
                  <a:moveTo>
                    <a:pt x="234355" y="178834"/>
                  </a:moveTo>
                  <a:lnTo>
                    <a:pt x="231403" y="181786"/>
                  </a:lnTo>
                  <a:lnTo>
                    <a:pt x="229558" y="181786"/>
                  </a:lnTo>
                  <a:lnTo>
                    <a:pt x="232508" y="178834"/>
                  </a:lnTo>
                  <a:close/>
                  <a:moveTo>
                    <a:pt x="236633" y="178834"/>
                  </a:moveTo>
                  <a:lnTo>
                    <a:pt x="233680" y="181786"/>
                  </a:lnTo>
                  <a:lnTo>
                    <a:pt x="231835" y="181786"/>
                  </a:lnTo>
                  <a:lnTo>
                    <a:pt x="234787" y="178834"/>
                  </a:lnTo>
                  <a:close/>
                  <a:moveTo>
                    <a:pt x="240552" y="175346"/>
                  </a:moveTo>
                  <a:lnTo>
                    <a:pt x="240555" y="177192"/>
                  </a:lnTo>
                  <a:lnTo>
                    <a:pt x="237408" y="180337"/>
                  </a:lnTo>
                  <a:lnTo>
                    <a:pt x="235959" y="181786"/>
                  </a:lnTo>
                  <a:lnTo>
                    <a:pt x="234112" y="181786"/>
                  </a:lnTo>
                  <a:lnTo>
                    <a:pt x="237064" y="178834"/>
                  </a:lnTo>
                  <a:lnTo>
                    <a:pt x="237668" y="178834"/>
                  </a:lnTo>
                  <a:lnTo>
                    <a:pt x="237668" y="178230"/>
                  </a:lnTo>
                  <a:lnTo>
                    <a:pt x="240552" y="175346"/>
                  </a:lnTo>
                  <a:close/>
                  <a:moveTo>
                    <a:pt x="240555" y="177624"/>
                  </a:moveTo>
                  <a:lnTo>
                    <a:pt x="240555" y="179471"/>
                  </a:lnTo>
                  <a:lnTo>
                    <a:pt x="238240" y="181786"/>
                  </a:lnTo>
                  <a:lnTo>
                    <a:pt x="236393" y="181786"/>
                  </a:lnTo>
                  <a:lnTo>
                    <a:pt x="237626" y="180553"/>
                  </a:lnTo>
                  <a:lnTo>
                    <a:pt x="240555" y="177624"/>
                  </a:lnTo>
                  <a:close/>
                  <a:moveTo>
                    <a:pt x="240555" y="179902"/>
                  </a:moveTo>
                  <a:lnTo>
                    <a:pt x="240555" y="181786"/>
                  </a:lnTo>
                  <a:lnTo>
                    <a:pt x="238672" y="181786"/>
                  </a:lnTo>
                  <a:lnTo>
                    <a:pt x="240555" y="179902"/>
                  </a:lnTo>
                  <a:close/>
                  <a:moveTo>
                    <a:pt x="121872" y="1"/>
                  </a:moveTo>
                  <a:lnTo>
                    <a:pt x="121872" y="28905"/>
                  </a:lnTo>
                  <a:lnTo>
                    <a:pt x="20040" y="28905"/>
                  </a:lnTo>
                  <a:lnTo>
                    <a:pt x="20040" y="88309"/>
                  </a:lnTo>
                  <a:lnTo>
                    <a:pt x="1" y="88309"/>
                  </a:lnTo>
                  <a:lnTo>
                    <a:pt x="1" y="134363"/>
                  </a:lnTo>
                  <a:lnTo>
                    <a:pt x="11554" y="134363"/>
                  </a:lnTo>
                  <a:lnTo>
                    <a:pt x="11554" y="182091"/>
                  </a:lnTo>
                  <a:lnTo>
                    <a:pt x="240858" y="182091"/>
                  </a:lnTo>
                  <a:lnTo>
                    <a:pt x="240858" y="88309"/>
                  </a:lnTo>
                  <a:lnTo>
                    <a:pt x="227330" y="88309"/>
                  </a:lnTo>
                  <a:lnTo>
                    <a:pt x="22733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274;p34">
              <a:extLst>
                <a:ext uri="{FF2B5EF4-FFF2-40B4-BE49-F238E27FC236}">
                  <a16:creationId xmlns:a16="http://schemas.microsoft.com/office/drawing/2014/main" id="{C06E8E91-7F1F-4921-8CF4-2C985B6F6F9E}"/>
                </a:ext>
              </a:extLst>
            </p:cNvPr>
            <p:cNvSpPr/>
            <p:nvPr/>
          </p:nvSpPr>
          <p:spPr>
            <a:xfrm>
              <a:off x="6899975" y="2792150"/>
              <a:ext cx="263475" cy="7675"/>
            </a:xfrm>
            <a:custGeom>
              <a:avLst/>
              <a:gdLst/>
              <a:ahLst/>
              <a:cxnLst/>
              <a:rect l="l" t="t" r="r" b="b"/>
              <a:pathLst>
                <a:path w="10539" h="307" extrusionOk="0">
                  <a:moveTo>
                    <a:pt x="0" y="0"/>
                  </a:moveTo>
                  <a:lnTo>
                    <a:pt x="0" y="307"/>
                  </a:lnTo>
                  <a:lnTo>
                    <a:pt x="10538" y="307"/>
                  </a:lnTo>
                  <a:lnTo>
                    <a:pt x="1053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275;p34">
              <a:extLst>
                <a:ext uri="{FF2B5EF4-FFF2-40B4-BE49-F238E27FC236}">
                  <a16:creationId xmlns:a16="http://schemas.microsoft.com/office/drawing/2014/main" id="{7022666E-313B-44A9-97AC-9B7A62372495}"/>
                </a:ext>
              </a:extLst>
            </p:cNvPr>
            <p:cNvSpPr/>
            <p:nvPr/>
          </p:nvSpPr>
          <p:spPr>
            <a:xfrm>
              <a:off x="6561750" y="581075"/>
              <a:ext cx="601700" cy="7700"/>
            </a:xfrm>
            <a:custGeom>
              <a:avLst/>
              <a:gdLst/>
              <a:ahLst/>
              <a:cxnLst/>
              <a:rect l="l" t="t" r="r" b="b"/>
              <a:pathLst>
                <a:path w="24068" h="308" extrusionOk="0">
                  <a:moveTo>
                    <a:pt x="1" y="1"/>
                  </a:moveTo>
                  <a:lnTo>
                    <a:pt x="1" y="307"/>
                  </a:lnTo>
                  <a:lnTo>
                    <a:pt x="24067" y="307"/>
                  </a:lnTo>
                  <a:lnTo>
                    <a:pt x="2406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276;p34">
              <a:extLst>
                <a:ext uri="{FF2B5EF4-FFF2-40B4-BE49-F238E27FC236}">
                  <a16:creationId xmlns:a16="http://schemas.microsoft.com/office/drawing/2014/main" id="{1D1ABB85-AEE5-4884-A0E3-BFFF50D8C702}"/>
                </a:ext>
              </a:extLst>
            </p:cNvPr>
            <p:cNvSpPr/>
            <p:nvPr/>
          </p:nvSpPr>
          <p:spPr>
            <a:xfrm>
              <a:off x="6899925" y="5125700"/>
              <a:ext cx="263475" cy="7650"/>
            </a:xfrm>
            <a:custGeom>
              <a:avLst/>
              <a:gdLst/>
              <a:ahLst/>
              <a:cxnLst/>
              <a:rect l="l" t="t" r="r" b="b"/>
              <a:pathLst>
                <a:path w="10539" h="306" extrusionOk="0">
                  <a:moveTo>
                    <a:pt x="1" y="1"/>
                  </a:moveTo>
                  <a:lnTo>
                    <a:pt x="1" y="306"/>
                  </a:lnTo>
                  <a:lnTo>
                    <a:pt x="10539" y="306"/>
                  </a:lnTo>
                  <a:lnTo>
                    <a:pt x="1053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277;p34">
              <a:extLst>
                <a:ext uri="{FF2B5EF4-FFF2-40B4-BE49-F238E27FC236}">
                  <a16:creationId xmlns:a16="http://schemas.microsoft.com/office/drawing/2014/main" id="{CDEB031A-0CF2-48C3-998E-AE56CB934710}"/>
                </a:ext>
              </a:extLst>
            </p:cNvPr>
            <p:cNvSpPr/>
            <p:nvPr/>
          </p:nvSpPr>
          <p:spPr>
            <a:xfrm>
              <a:off x="7004875" y="2796000"/>
              <a:ext cx="53650" cy="53725"/>
            </a:xfrm>
            <a:custGeom>
              <a:avLst/>
              <a:gdLst/>
              <a:ahLst/>
              <a:cxnLst/>
              <a:rect l="l" t="t" r="r" b="b"/>
              <a:pathLst>
                <a:path w="2146" h="2149" extrusionOk="0">
                  <a:moveTo>
                    <a:pt x="1074" y="0"/>
                  </a:moveTo>
                  <a:lnTo>
                    <a:pt x="1" y="2149"/>
                  </a:lnTo>
                  <a:lnTo>
                    <a:pt x="2145" y="2149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278;p34">
              <a:extLst>
                <a:ext uri="{FF2B5EF4-FFF2-40B4-BE49-F238E27FC236}">
                  <a16:creationId xmlns:a16="http://schemas.microsoft.com/office/drawing/2014/main" id="{19EB19C1-A04D-4D46-AC4F-17E833FA2126}"/>
                </a:ext>
              </a:extLst>
            </p:cNvPr>
            <p:cNvSpPr/>
            <p:nvPr/>
          </p:nvSpPr>
          <p:spPr>
            <a:xfrm>
              <a:off x="7004875" y="2742250"/>
              <a:ext cx="53650" cy="53775"/>
            </a:xfrm>
            <a:custGeom>
              <a:avLst/>
              <a:gdLst/>
              <a:ahLst/>
              <a:cxnLst/>
              <a:rect l="l" t="t" r="r" b="b"/>
              <a:pathLst>
                <a:path w="2146" h="2151" extrusionOk="0">
                  <a:moveTo>
                    <a:pt x="1" y="0"/>
                  </a:moveTo>
                  <a:lnTo>
                    <a:pt x="1074" y="2150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279;p34">
              <a:extLst>
                <a:ext uri="{FF2B5EF4-FFF2-40B4-BE49-F238E27FC236}">
                  <a16:creationId xmlns:a16="http://schemas.microsoft.com/office/drawing/2014/main" id="{DF52DA9F-8C83-4E66-8387-92E7D9465C1D}"/>
                </a:ext>
              </a:extLst>
            </p:cNvPr>
            <p:cNvSpPr/>
            <p:nvPr/>
          </p:nvSpPr>
          <p:spPr>
            <a:xfrm>
              <a:off x="7004875" y="584900"/>
              <a:ext cx="53650" cy="53775"/>
            </a:xfrm>
            <a:custGeom>
              <a:avLst/>
              <a:gdLst/>
              <a:ahLst/>
              <a:cxnLst/>
              <a:rect l="l" t="t" r="r" b="b"/>
              <a:pathLst>
                <a:path w="2146" h="2151" extrusionOk="0">
                  <a:moveTo>
                    <a:pt x="1074" y="0"/>
                  </a:moveTo>
                  <a:lnTo>
                    <a:pt x="1" y="2150"/>
                  </a:lnTo>
                  <a:lnTo>
                    <a:pt x="2145" y="2150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9280;p34">
              <a:extLst>
                <a:ext uri="{FF2B5EF4-FFF2-40B4-BE49-F238E27FC236}">
                  <a16:creationId xmlns:a16="http://schemas.microsoft.com/office/drawing/2014/main" id="{03158EE7-5A5E-4F2D-88EC-75985CE094F4}"/>
                </a:ext>
              </a:extLst>
            </p:cNvPr>
            <p:cNvSpPr/>
            <p:nvPr/>
          </p:nvSpPr>
          <p:spPr>
            <a:xfrm>
              <a:off x="7004875" y="5075775"/>
              <a:ext cx="53650" cy="53775"/>
            </a:xfrm>
            <a:custGeom>
              <a:avLst/>
              <a:gdLst/>
              <a:ahLst/>
              <a:cxnLst/>
              <a:rect l="l" t="t" r="r" b="b"/>
              <a:pathLst>
                <a:path w="2146" h="2151" extrusionOk="0">
                  <a:moveTo>
                    <a:pt x="1" y="0"/>
                  </a:moveTo>
                  <a:lnTo>
                    <a:pt x="1074" y="2150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9281;p34">
              <a:extLst>
                <a:ext uri="{FF2B5EF4-FFF2-40B4-BE49-F238E27FC236}">
                  <a16:creationId xmlns:a16="http://schemas.microsoft.com/office/drawing/2014/main" id="{B9571AD2-8466-47DA-BDA3-B3014EB4B8CC}"/>
                </a:ext>
              </a:extLst>
            </p:cNvPr>
            <p:cNvSpPr/>
            <p:nvPr/>
          </p:nvSpPr>
          <p:spPr>
            <a:xfrm>
              <a:off x="6762900" y="5317800"/>
              <a:ext cx="53750" cy="53625"/>
            </a:xfrm>
            <a:custGeom>
              <a:avLst/>
              <a:gdLst/>
              <a:ahLst/>
              <a:cxnLst/>
              <a:rect l="l" t="t" r="r" b="b"/>
              <a:pathLst>
                <a:path w="2150" h="2145" extrusionOk="0">
                  <a:moveTo>
                    <a:pt x="0" y="1"/>
                  </a:moveTo>
                  <a:lnTo>
                    <a:pt x="0" y="2145"/>
                  </a:lnTo>
                  <a:lnTo>
                    <a:pt x="2150" y="10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9282;p34">
              <a:extLst>
                <a:ext uri="{FF2B5EF4-FFF2-40B4-BE49-F238E27FC236}">
                  <a16:creationId xmlns:a16="http://schemas.microsoft.com/office/drawing/2014/main" id="{4DF6CEF7-8C17-4ACF-BD28-0420445AEE05}"/>
                </a:ext>
              </a:extLst>
            </p:cNvPr>
            <p:cNvSpPr/>
            <p:nvPr/>
          </p:nvSpPr>
          <p:spPr>
            <a:xfrm>
              <a:off x="2602550" y="5317800"/>
              <a:ext cx="53775" cy="53625"/>
            </a:xfrm>
            <a:custGeom>
              <a:avLst/>
              <a:gdLst/>
              <a:ahLst/>
              <a:cxnLst/>
              <a:rect l="l" t="t" r="r" b="b"/>
              <a:pathLst>
                <a:path w="2151" h="2145" extrusionOk="0">
                  <a:moveTo>
                    <a:pt x="0" y="1"/>
                  </a:moveTo>
                  <a:lnTo>
                    <a:pt x="0" y="2145"/>
                  </a:lnTo>
                  <a:lnTo>
                    <a:pt x="2150" y="10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9283;p34">
              <a:extLst>
                <a:ext uri="{FF2B5EF4-FFF2-40B4-BE49-F238E27FC236}">
                  <a16:creationId xmlns:a16="http://schemas.microsoft.com/office/drawing/2014/main" id="{573BC261-30C9-4424-A3C6-76219E936A8B}"/>
                </a:ext>
              </a:extLst>
            </p:cNvPr>
            <p:cNvSpPr/>
            <p:nvPr/>
          </p:nvSpPr>
          <p:spPr>
            <a:xfrm>
              <a:off x="2655875" y="5317800"/>
              <a:ext cx="53775" cy="53625"/>
            </a:xfrm>
            <a:custGeom>
              <a:avLst/>
              <a:gdLst/>
              <a:ahLst/>
              <a:cxnLst/>
              <a:rect l="l" t="t" r="r" b="b"/>
              <a:pathLst>
                <a:path w="2151" h="2145" extrusionOk="0">
                  <a:moveTo>
                    <a:pt x="2150" y="1"/>
                  </a:moveTo>
                  <a:lnTo>
                    <a:pt x="0" y="1072"/>
                  </a:lnTo>
                  <a:lnTo>
                    <a:pt x="2150" y="2145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9284;p34">
              <a:extLst>
                <a:ext uri="{FF2B5EF4-FFF2-40B4-BE49-F238E27FC236}">
                  <a16:creationId xmlns:a16="http://schemas.microsoft.com/office/drawing/2014/main" id="{1476DAEA-EEEB-42F4-B167-004588957BDB}"/>
                </a:ext>
              </a:extLst>
            </p:cNvPr>
            <p:cNvSpPr/>
            <p:nvPr/>
          </p:nvSpPr>
          <p:spPr>
            <a:xfrm>
              <a:off x="1091650" y="5317800"/>
              <a:ext cx="53775" cy="53625"/>
            </a:xfrm>
            <a:custGeom>
              <a:avLst/>
              <a:gdLst/>
              <a:ahLst/>
              <a:cxnLst/>
              <a:rect l="l" t="t" r="r" b="b"/>
              <a:pathLst>
                <a:path w="2151" h="2145" extrusionOk="0">
                  <a:moveTo>
                    <a:pt x="2150" y="1"/>
                  </a:moveTo>
                  <a:lnTo>
                    <a:pt x="0" y="1072"/>
                  </a:lnTo>
                  <a:lnTo>
                    <a:pt x="2150" y="2145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9285;p34">
              <a:extLst>
                <a:ext uri="{FF2B5EF4-FFF2-40B4-BE49-F238E27FC236}">
                  <a16:creationId xmlns:a16="http://schemas.microsoft.com/office/drawing/2014/main" id="{739C958D-8765-4122-882C-B7B2EE619EE1}"/>
                </a:ext>
              </a:extLst>
            </p:cNvPr>
            <p:cNvSpPr/>
            <p:nvPr/>
          </p:nvSpPr>
          <p:spPr>
            <a:xfrm>
              <a:off x="7027900" y="620925"/>
              <a:ext cx="7650" cy="2138875"/>
            </a:xfrm>
            <a:custGeom>
              <a:avLst/>
              <a:gdLst/>
              <a:ahLst/>
              <a:cxnLst/>
              <a:rect l="l" t="t" r="r" b="b"/>
              <a:pathLst>
                <a:path w="306" h="85555" extrusionOk="0">
                  <a:moveTo>
                    <a:pt x="0" y="1"/>
                  </a:moveTo>
                  <a:lnTo>
                    <a:pt x="0" y="85555"/>
                  </a:lnTo>
                  <a:lnTo>
                    <a:pt x="305" y="85555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9286;p34">
              <a:extLst>
                <a:ext uri="{FF2B5EF4-FFF2-40B4-BE49-F238E27FC236}">
                  <a16:creationId xmlns:a16="http://schemas.microsoft.com/office/drawing/2014/main" id="{DF09FCAD-7C4B-43EA-AF3E-3FF1698A1B6F}"/>
                </a:ext>
              </a:extLst>
            </p:cNvPr>
            <p:cNvSpPr/>
            <p:nvPr/>
          </p:nvSpPr>
          <p:spPr>
            <a:xfrm>
              <a:off x="7027900" y="2830025"/>
              <a:ext cx="7650" cy="2269475"/>
            </a:xfrm>
            <a:custGeom>
              <a:avLst/>
              <a:gdLst/>
              <a:ahLst/>
              <a:cxnLst/>
              <a:rect l="l" t="t" r="r" b="b"/>
              <a:pathLst>
                <a:path w="306" h="90779" extrusionOk="0">
                  <a:moveTo>
                    <a:pt x="0" y="0"/>
                  </a:moveTo>
                  <a:lnTo>
                    <a:pt x="0" y="90779"/>
                  </a:lnTo>
                  <a:lnTo>
                    <a:pt x="305" y="90779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9287;p34">
              <a:extLst>
                <a:ext uri="{FF2B5EF4-FFF2-40B4-BE49-F238E27FC236}">
                  <a16:creationId xmlns:a16="http://schemas.microsoft.com/office/drawing/2014/main" id="{C8B7600F-A9E2-4187-AD74-C4F1631B2507}"/>
                </a:ext>
              </a:extLst>
            </p:cNvPr>
            <p:cNvSpPr/>
            <p:nvPr/>
          </p:nvSpPr>
          <p:spPr>
            <a:xfrm>
              <a:off x="6474625" y="238125"/>
              <a:ext cx="7650" cy="263475"/>
            </a:xfrm>
            <a:custGeom>
              <a:avLst/>
              <a:gdLst/>
              <a:ahLst/>
              <a:cxnLst/>
              <a:rect l="l" t="t" r="r" b="b"/>
              <a:pathLst>
                <a:path w="306" h="10539" extrusionOk="0">
                  <a:moveTo>
                    <a:pt x="0" y="0"/>
                  </a:moveTo>
                  <a:lnTo>
                    <a:pt x="0" y="10538"/>
                  </a:lnTo>
                  <a:lnTo>
                    <a:pt x="305" y="10538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9288;p34">
              <a:extLst>
                <a:ext uri="{FF2B5EF4-FFF2-40B4-BE49-F238E27FC236}">
                  <a16:creationId xmlns:a16="http://schemas.microsoft.com/office/drawing/2014/main" id="{7A4C060F-7041-41D9-8A01-6FB4A2D18748}"/>
                </a:ext>
              </a:extLst>
            </p:cNvPr>
            <p:cNvSpPr/>
            <p:nvPr/>
          </p:nvSpPr>
          <p:spPr>
            <a:xfrm>
              <a:off x="3845775" y="238125"/>
              <a:ext cx="7675" cy="263475"/>
            </a:xfrm>
            <a:custGeom>
              <a:avLst/>
              <a:gdLst/>
              <a:ahLst/>
              <a:cxnLst/>
              <a:rect l="l" t="t" r="r" b="b"/>
              <a:pathLst>
                <a:path w="307" h="10539" extrusionOk="0">
                  <a:moveTo>
                    <a:pt x="1" y="0"/>
                  </a:moveTo>
                  <a:lnTo>
                    <a:pt x="1" y="10538"/>
                  </a:lnTo>
                  <a:lnTo>
                    <a:pt x="307" y="10538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9289;p34">
              <a:extLst>
                <a:ext uri="{FF2B5EF4-FFF2-40B4-BE49-F238E27FC236}">
                  <a16:creationId xmlns:a16="http://schemas.microsoft.com/office/drawing/2014/main" id="{64EC4880-4C58-40F4-A1B3-0314F6105BD7}"/>
                </a:ext>
              </a:extLst>
            </p:cNvPr>
            <p:cNvSpPr/>
            <p:nvPr/>
          </p:nvSpPr>
          <p:spPr>
            <a:xfrm>
              <a:off x="1299875" y="238125"/>
              <a:ext cx="7650" cy="986050"/>
            </a:xfrm>
            <a:custGeom>
              <a:avLst/>
              <a:gdLst/>
              <a:ahLst/>
              <a:cxnLst/>
              <a:rect l="l" t="t" r="r" b="b"/>
              <a:pathLst>
                <a:path w="306" h="39442" extrusionOk="0">
                  <a:moveTo>
                    <a:pt x="0" y="0"/>
                  </a:moveTo>
                  <a:lnTo>
                    <a:pt x="0" y="39441"/>
                  </a:lnTo>
                  <a:lnTo>
                    <a:pt x="305" y="39441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9290;p34">
              <a:extLst>
                <a:ext uri="{FF2B5EF4-FFF2-40B4-BE49-F238E27FC236}">
                  <a16:creationId xmlns:a16="http://schemas.microsoft.com/office/drawing/2014/main" id="{BAC46E2E-3D5D-4F27-A494-D20CC3B65175}"/>
                </a:ext>
              </a:extLst>
            </p:cNvPr>
            <p:cNvSpPr/>
            <p:nvPr/>
          </p:nvSpPr>
          <p:spPr>
            <a:xfrm>
              <a:off x="6424675" y="343025"/>
              <a:ext cx="53775" cy="53650"/>
            </a:xfrm>
            <a:custGeom>
              <a:avLst/>
              <a:gdLst/>
              <a:ahLst/>
              <a:cxnLst/>
              <a:rect l="l" t="t" r="r" b="b"/>
              <a:pathLst>
                <a:path w="2151" h="2146" extrusionOk="0">
                  <a:moveTo>
                    <a:pt x="1" y="1"/>
                  </a:moveTo>
                  <a:lnTo>
                    <a:pt x="1" y="2145"/>
                  </a:lnTo>
                  <a:lnTo>
                    <a:pt x="2151" y="10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9291;p34">
              <a:extLst>
                <a:ext uri="{FF2B5EF4-FFF2-40B4-BE49-F238E27FC236}">
                  <a16:creationId xmlns:a16="http://schemas.microsoft.com/office/drawing/2014/main" id="{9BAC3E65-6E96-479C-89E5-04FEBAD48ED1}"/>
                </a:ext>
              </a:extLst>
            </p:cNvPr>
            <p:cNvSpPr/>
            <p:nvPr/>
          </p:nvSpPr>
          <p:spPr>
            <a:xfrm>
              <a:off x="3849625" y="343025"/>
              <a:ext cx="53775" cy="53650"/>
            </a:xfrm>
            <a:custGeom>
              <a:avLst/>
              <a:gdLst/>
              <a:ahLst/>
              <a:cxnLst/>
              <a:rect l="l" t="t" r="r" b="b"/>
              <a:pathLst>
                <a:path w="2151" h="2146" extrusionOk="0">
                  <a:moveTo>
                    <a:pt x="2151" y="1"/>
                  </a:moveTo>
                  <a:lnTo>
                    <a:pt x="1" y="1074"/>
                  </a:lnTo>
                  <a:lnTo>
                    <a:pt x="2151" y="2145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9292;p34">
              <a:extLst>
                <a:ext uri="{FF2B5EF4-FFF2-40B4-BE49-F238E27FC236}">
                  <a16:creationId xmlns:a16="http://schemas.microsoft.com/office/drawing/2014/main" id="{0E48C934-A274-4F4F-8705-C8175B6A1704}"/>
                </a:ext>
              </a:extLst>
            </p:cNvPr>
            <p:cNvSpPr/>
            <p:nvPr/>
          </p:nvSpPr>
          <p:spPr>
            <a:xfrm>
              <a:off x="1303675" y="343025"/>
              <a:ext cx="53775" cy="53650"/>
            </a:xfrm>
            <a:custGeom>
              <a:avLst/>
              <a:gdLst/>
              <a:ahLst/>
              <a:cxnLst/>
              <a:rect l="l" t="t" r="r" b="b"/>
              <a:pathLst>
                <a:path w="2151" h="2146" extrusionOk="0">
                  <a:moveTo>
                    <a:pt x="2151" y="1"/>
                  </a:moveTo>
                  <a:lnTo>
                    <a:pt x="1" y="1074"/>
                  </a:lnTo>
                  <a:lnTo>
                    <a:pt x="2151" y="2145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9293;p34">
              <a:extLst>
                <a:ext uri="{FF2B5EF4-FFF2-40B4-BE49-F238E27FC236}">
                  <a16:creationId xmlns:a16="http://schemas.microsoft.com/office/drawing/2014/main" id="{A6301321-B120-4AC1-8A5E-A72E86A7750D}"/>
                </a:ext>
              </a:extLst>
            </p:cNvPr>
            <p:cNvSpPr/>
            <p:nvPr/>
          </p:nvSpPr>
          <p:spPr>
            <a:xfrm>
              <a:off x="3795875" y="343025"/>
              <a:ext cx="53775" cy="53650"/>
            </a:xfrm>
            <a:custGeom>
              <a:avLst/>
              <a:gdLst/>
              <a:ahLst/>
              <a:cxnLst/>
              <a:rect l="l" t="t" r="r" b="b"/>
              <a:pathLst>
                <a:path w="2151" h="2146" extrusionOk="0">
                  <a:moveTo>
                    <a:pt x="1" y="1"/>
                  </a:moveTo>
                  <a:lnTo>
                    <a:pt x="1" y="2145"/>
                  </a:lnTo>
                  <a:lnTo>
                    <a:pt x="2151" y="10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9294;p34">
              <a:extLst>
                <a:ext uri="{FF2B5EF4-FFF2-40B4-BE49-F238E27FC236}">
                  <a16:creationId xmlns:a16="http://schemas.microsoft.com/office/drawing/2014/main" id="{6722CD1A-CDC9-4723-8B21-AD4FA7669E8A}"/>
                </a:ext>
              </a:extLst>
            </p:cNvPr>
            <p:cNvSpPr/>
            <p:nvPr/>
          </p:nvSpPr>
          <p:spPr>
            <a:xfrm>
              <a:off x="1339650" y="366000"/>
              <a:ext cx="2469850" cy="7700"/>
            </a:xfrm>
            <a:custGeom>
              <a:avLst/>
              <a:gdLst/>
              <a:ahLst/>
              <a:cxnLst/>
              <a:rect l="l" t="t" r="r" b="b"/>
              <a:pathLst>
                <a:path w="98794" h="308" extrusionOk="0">
                  <a:moveTo>
                    <a:pt x="0" y="1"/>
                  </a:moveTo>
                  <a:lnTo>
                    <a:pt x="0" y="307"/>
                  </a:lnTo>
                  <a:lnTo>
                    <a:pt x="98793" y="307"/>
                  </a:lnTo>
                  <a:lnTo>
                    <a:pt x="9879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9295;p34">
              <a:extLst>
                <a:ext uri="{FF2B5EF4-FFF2-40B4-BE49-F238E27FC236}">
                  <a16:creationId xmlns:a16="http://schemas.microsoft.com/office/drawing/2014/main" id="{50AFAD3D-E2D3-4B14-9BC1-1C451AC22ADD}"/>
                </a:ext>
              </a:extLst>
            </p:cNvPr>
            <p:cNvSpPr/>
            <p:nvPr/>
          </p:nvSpPr>
          <p:spPr>
            <a:xfrm>
              <a:off x="3889475" y="366000"/>
              <a:ext cx="2549100" cy="7700"/>
            </a:xfrm>
            <a:custGeom>
              <a:avLst/>
              <a:gdLst/>
              <a:ahLst/>
              <a:cxnLst/>
              <a:rect l="l" t="t" r="r" b="b"/>
              <a:pathLst>
                <a:path w="101964" h="308" extrusionOk="0">
                  <a:moveTo>
                    <a:pt x="0" y="1"/>
                  </a:moveTo>
                  <a:lnTo>
                    <a:pt x="0" y="307"/>
                  </a:lnTo>
                  <a:lnTo>
                    <a:pt x="101964" y="307"/>
                  </a:lnTo>
                  <a:lnTo>
                    <a:pt x="10196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9296;p34">
              <a:extLst>
                <a:ext uri="{FF2B5EF4-FFF2-40B4-BE49-F238E27FC236}">
                  <a16:creationId xmlns:a16="http://schemas.microsoft.com/office/drawing/2014/main" id="{69BE96BD-3945-4D63-BE20-3C6BAFC5468F}"/>
                </a:ext>
              </a:extLst>
            </p:cNvPr>
            <p:cNvSpPr/>
            <p:nvPr/>
          </p:nvSpPr>
          <p:spPr>
            <a:xfrm>
              <a:off x="456050" y="2788800"/>
              <a:ext cx="263475" cy="7650"/>
            </a:xfrm>
            <a:custGeom>
              <a:avLst/>
              <a:gdLst/>
              <a:ahLst/>
              <a:cxnLst/>
              <a:rect l="l" t="t" r="r" b="b"/>
              <a:pathLst>
                <a:path w="10539" h="306" extrusionOk="0">
                  <a:moveTo>
                    <a:pt x="0" y="0"/>
                  </a:moveTo>
                  <a:lnTo>
                    <a:pt x="0" y="305"/>
                  </a:lnTo>
                  <a:lnTo>
                    <a:pt x="10538" y="305"/>
                  </a:lnTo>
                  <a:lnTo>
                    <a:pt x="1053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9297;p34">
              <a:extLst>
                <a:ext uri="{FF2B5EF4-FFF2-40B4-BE49-F238E27FC236}">
                  <a16:creationId xmlns:a16="http://schemas.microsoft.com/office/drawing/2014/main" id="{DCAD8AE2-1C61-4B11-AFD0-0BD2AB4CF820}"/>
                </a:ext>
              </a:extLst>
            </p:cNvPr>
            <p:cNvSpPr/>
            <p:nvPr/>
          </p:nvSpPr>
          <p:spPr>
            <a:xfrm>
              <a:off x="456050" y="1303700"/>
              <a:ext cx="764325" cy="7650"/>
            </a:xfrm>
            <a:custGeom>
              <a:avLst/>
              <a:gdLst/>
              <a:ahLst/>
              <a:cxnLst/>
              <a:rect l="l" t="t" r="r" b="b"/>
              <a:pathLst>
                <a:path w="30573" h="306" extrusionOk="0">
                  <a:moveTo>
                    <a:pt x="0" y="0"/>
                  </a:moveTo>
                  <a:lnTo>
                    <a:pt x="0" y="305"/>
                  </a:lnTo>
                  <a:lnTo>
                    <a:pt x="30573" y="305"/>
                  </a:lnTo>
                  <a:lnTo>
                    <a:pt x="3057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9298;p34">
              <a:extLst>
                <a:ext uri="{FF2B5EF4-FFF2-40B4-BE49-F238E27FC236}">
                  <a16:creationId xmlns:a16="http://schemas.microsoft.com/office/drawing/2014/main" id="{C02D37B7-C9A6-4DD0-AC11-7F38D46244AA}"/>
                </a:ext>
              </a:extLst>
            </p:cNvPr>
            <p:cNvSpPr/>
            <p:nvPr/>
          </p:nvSpPr>
          <p:spPr>
            <a:xfrm>
              <a:off x="456050" y="3932500"/>
              <a:ext cx="263475" cy="7700"/>
            </a:xfrm>
            <a:custGeom>
              <a:avLst/>
              <a:gdLst/>
              <a:ahLst/>
              <a:cxnLst/>
              <a:rect l="l" t="t" r="r" b="b"/>
              <a:pathLst>
                <a:path w="10539" h="308" extrusionOk="0">
                  <a:moveTo>
                    <a:pt x="0" y="1"/>
                  </a:moveTo>
                  <a:lnTo>
                    <a:pt x="0" y="307"/>
                  </a:lnTo>
                  <a:lnTo>
                    <a:pt x="10538" y="307"/>
                  </a:lnTo>
                  <a:lnTo>
                    <a:pt x="1053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9299;p34">
              <a:extLst>
                <a:ext uri="{FF2B5EF4-FFF2-40B4-BE49-F238E27FC236}">
                  <a16:creationId xmlns:a16="http://schemas.microsoft.com/office/drawing/2014/main" id="{88ACEDB0-CFE8-473F-BC3C-3340CB030587}"/>
                </a:ext>
              </a:extLst>
            </p:cNvPr>
            <p:cNvSpPr/>
            <p:nvPr/>
          </p:nvSpPr>
          <p:spPr>
            <a:xfrm>
              <a:off x="456050" y="5125700"/>
              <a:ext cx="552300" cy="7650"/>
            </a:xfrm>
            <a:custGeom>
              <a:avLst/>
              <a:gdLst/>
              <a:ahLst/>
              <a:cxnLst/>
              <a:rect l="l" t="t" r="r" b="b"/>
              <a:pathLst>
                <a:path w="22092" h="306" extrusionOk="0">
                  <a:moveTo>
                    <a:pt x="0" y="1"/>
                  </a:moveTo>
                  <a:lnTo>
                    <a:pt x="0" y="306"/>
                  </a:lnTo>
                  <a:lnTo>
                    <a:pt x="22091" y="306"/>
                  </a:lnTo>
                  <a:lnTo>
                    <a:pt x="2209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9300;p34">
              <a:extLst>
                <a:ext uri="{FF2B5EF4-FFF2-40B4-BE49-F238E27FC236}">
                  <a16:creationId xmlns:a16="http://schemas.microsoft.com/office/drawing/2014/main" id="{DEEF3DFD-D18E-42BF-BDBB-047A3E8D35F4}"/>
                </a:ext>
              </a:extLst>
            </p:cNvPr>
            <p:cNvSpPr/>
            <p:nvPr/>
          </p:nvSpPr>
          <p:spPr>
            <a:xfrm>
              <a:off x="561000" y="3882575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0" y="0"/>
                  </a:moveTo>
                  <a:lnTo>
                    <a:pt x="1072" y="2150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9301;p34">
              <a:extLst>
                <a:ext uri="{FF2B5EF4-FFF2-40B4-BE49-F238E27FC236}">
                  <a16:creationId xmlns:a16="http://schemas.microsoft.com/office/drawing/2014/main" id="{4452ACC6-9481-4D5B-A1A7-0A7D1BB55505}"/>
                </a:ext>
              </a:extLst>
            </p:cNvPr>
            <p:cNvSpPr/>
            <p:nvPr/>
          </p:nvSpPr>
          <p:spPr>
            <a:xfrm>
              <a:off x="561000" y="5075775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0" y="0"/>
                  </a:moveTo>
                  <a:lnTo>
                    <a:pt x="1072" y="2150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9302;p34">
              <a:extLst>
                <a:ext uri="{FF2B5EF4-FFF2-40B4-BE49-F238E27FC236}">
                  <a16:creationId xmlns:a16="http://schemas.microsoft.com/office/drawing/2014/main" id="{ABC5F189-6033-49F6-859C-E3E4DC40BF2F}"/>
                </a:ext>
              </a:extLst>
            </p:cNvPr>
            <p:cNvSpPr/>
            <p:nvPr/>
          </p:nvSpPr>
          <p:spPr>
            <a:xfrm>
              <a:off x="561000" y="3935975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1072" y="0"/>
                  </a:moveTo>
                  <a:lnTo>
                    <a:pt x="0" y="2150"/>
                  </a:lnTo>
                  <a:lnTo>
                    <a:pt x="2143" y="2150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9303;p34">
              <a:extLst>
                <a:ext uri="{FF2B5EF4-FFF2-40B4-BE49-F238E27FC236}">
                  <a16:creationId xmlns:a16="http://schemas.microsoft.com/office/drawing/2014/main" id="{2AAE8F84-4075-461A-9EB8-FF8662E7F088}"/>
                </a:ext>
              </a:extLst>
            </p:cNvPr>
            <p:cNvSpPr/>
            <p:nvPr/>
          </p:nvSpPr>
          <p:spPr>
            <a:xfrm>
              <a:off x="561000" y="2792600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1072" y="1"/>
                  </a:moveTo>
                  <a:lnTo>
                    <a:pt x="0" y="2151"/>
                  </a:lnTo>
                  <a:lnTo>
                    <a:pt x="2143" y="2151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9304;p34">
              <a:extLst>
                <a:ext uri="{FF2B5EF4-FFF2-40B4-BE49-F238E27FC236}">
                  <a16:creationId xmlns:a16="http://schemas.microsoft.com/office/drawing/2014/main" id="{A2417D31-B116-409A-9603-C9F89963FD45}"/>
                </a:ext>
              </a:extLst>
            </p:cNvPr>
            <p:cNvSpPr/>
            <p:nvPr/>
          </p:nvSpPr>
          <p:spPr>
            <a:xfrm>
              <a:off x="561000" y="1307500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1072" y="1"/>
                  </a:moveTo>
                  <a:lnTo>
                    <a:pt x="0" y="2151"/>
                  </a:lnTo>
                  <a:lnTo>
                    <a:pt x="2143" y="2151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9305;p34">
              <a:extLst>
                <a:ext uri="{FF2B5EF4-FFF2-40B4-BE49-F238E27FC236}">
                  <a16:creationId xmlns:a16="http://schemas.microsoft.com/office/drawing/2014/main" id="{79298D37-E6F0-4A1A-B8FB-8BA05EC5D2BC}"/>
                </a:ext>
              </a:extLst>
            </p:cNvPr>
            <p:cNvSpPr/>
            <p:nvPr/>
          </p:nvSpPr>
          <p:spPr>
            <a:xfrm>
              <a:off x="561000" y="2739075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0" y="0"/>
                  </a:moveTo>
                  <a:lnTo>
                    <a:pt x="1072" y="2150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9306;p34">
              <a:extLst>
                <a:ext uri="{FF2B5EF4-FFF2-40B4-BE49-F238E27FC236}">
                  <a16:creationId xmlns:a16="http://schemas.microsoft.com/office/drawing/2014/main" id="{0F7AA5B0-FF22-43A3-B363-20BAE93A564A}"/>
                </a:ext>
              </a:extLst>
            </p:cNvPr>
            <p:cNvSpPr/>
            <p:nvPr/>
          </p:nvSpPr>
          <p:spPr>
            <a:xfrm>
              <a:off x="583975" y="1334350"/>
              <a:ext cx="7650" cy="1420300"/>
            </a:xfrm>
            <a:custGeom>
              <a:avLst/>
              <a:gdLst/>
              <a:ahLst/>
              <a:cxnLst/>
              <a:rect l="l" t="t" r="r" b="b"/>
              <a:pathLst>
                <a:path w="306" h="56812" extrusionOk="0">
                  <a:moveTo>
                    <a:pt x="0" y="1"/>
                  </a:moveTo>
                  <a:lnTo>
                    <a:pt x="0" y="56812"/>
                  </a:lnTo>
                  <a:lnTo>
                    <a:pt x="305" y="56812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9307;p34">
              <a:extLst>
                <a:ext uri="{FF2B5EF4-FFF2-40B4-BE49-F238E27FC236}">
                  <a16:creationId xmlns:a16="http://schemas.microsoft.com/office/drawing/2014/main" id="{DD5AA0BF-D3CC-41DB-8734-619F7B4C2837}"/>
                </a:ext>
              </a:extLst>
            </p:cNvPr>
            <p:cNvSpPr/>
            <p:nvPr/>
          </p:nvSpPr>
          <p:spPr>
            <a:xfrm>
              <a:off x="583925" y="2826450"/>
              <a:ext cx="7700" cy="1074100"/>
            </a:xfrm>
            <a:custGeom>
              <a:avLst/>
              <a:gdLst/>
              <a:ahLst/>
              <a:cxnLst/>
              <a:rect l="l" t="t" r="r" b="b"/>
              <a:pathLst>
                <a:path w="308" h="42964" extrusionOk="0">
                  <a:moveTo>
                    <a:pt x="1" y="0"/>
                  </a:moveTo>
                  <a:lnTo>
                    <a:pt x="1" y="42964"/>
                  </a:lnTo>
                  <a:lnTo>
                    <a:pt x="307" y="4296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9308;p34">
              <a:extLst>
                <a:ext uri="{FF2B5EF4-FFF2-40B4-BE49-F238E27FC236}">
                  <a16:creationId xmlns:a16="http://schemas.microsoft.com/office/drawing/2014/main" id="{5B32835B-6E87-46ED-9253-A4EF3E8C4FD8}"/>
                </a:ext>
              </a:extLst>
            </p:cNvPr>
            <p:cNvSpPr/>
            <p:nvPr/>
          </p:nvSpPr>
          <p:spPr>
            <a:xfrm>
              <a:off x="583925" y="3975925"/>
              <a:ext cx="7700" cy="1112925"/>
            </a:xfrm>
            <a:custGeom>
              <a:avLst/>
              <a:gdLst/>
              <a:ahLst/>
              <a:cxnLst/>
              <a:rect l="l" t="t" r="r" b="b"/>
              <a:pathLst>
                <a:path w="308" h="44517" extrusionOk="0">
                  <a:moveTo>
                    <a:pt x="1" y="0"/>
                  </a:moveTo>
                  <a:lnTo>
                    <a:pt x="1" y="44516"/>
                  </a:lnTo>
                  <a:lnTo>
                    <a:pt x="307" y="44516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9309;p34">
              <a:extLst>
                <a:ext uri="{FF2B5EF4-FFF2-40B4-BE49-F238E27FC236}">
                  <a16:creationId xmlns:a16="http://schemas.microsoft.com/office/drawing/2014/main" id="{DD878551-4AE5-4F46-B51A-8986C85D0610}"/>
                </a:ext>
              </a:extLst>
            </p:cNvPr>
            <p:cNvSpPr/>
            <p:nvPr/>
          </p:nvSpPr>
          <p:spPr>
            <a:xfrm>
              <a:off x="1087800" y="5212875"/>
              <a:ext cx="7675" cy="263475"/>
            </a:xfrm>
            <a:custGeom>
              <a:avLst/>
              <a:gdLst/>
              <a:ahLst/>
              <a:cxnLst/>
              <a:rect l="l" t="t" r="r" b="b"/>
              <a:pathLst>
                <a:path w="307" h="10539" extrusionOk="0">
                  <a:moveTo>
                    <a:pt x="1" y="1"/>
                  </a:moveTo>
                  <a:lnTo>
                    <a:pt x="1" y="10539"/>
                  </a:lnTo>
                  <a:lnTo>
                    <a:pt x="307" y="10539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9310;p34">
              <a:extLst>
                <a:ext uri="{FF2B5EF4-FFF2-40B4-BE49-F238E27FC236}">
                  <a16:creationId xmlns:a16="http://schemas.microsoft.com/office/drawing/2014/main" id="{D44C42D4-CCBB-45BC-B8AF-4110AE5AF061}"/>
                </a:ext>
              </a:extLst>
            </p:cNvPr>
            <p:cNvSpPr/>
            <p:nvPr/>
          </p:nvSpPr>
          <p:spPr>
            <a:xfrm>
              <a:off x="2652450" y="5212875"/>
              <a:ext cx="7675" cy="263475"/>
            </a:xfrm>
            <a:custGeom>
              <a:avLst/>
              <a:gdLst/>
              <a:ahLst/>
              <a:cxnLst/>
              <a:rect l="l" t="t" r="r" b="b"/>
              <a:pathLst>
                <a:path w="307" h="10539" extrusionOk="0">
                  <a:moveTo>
                    <a:pt x="0" y="1"/>
                  </a:moveTo>
                  <a:lnTo>
                    <a:pt x="0" y="10539"/>
                  </a:lnTo>
                  <a:lnTo>
                    <a:pt x="307" y="10539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9311;p34">
              <a:extLst>
                <a:ext uri="{FF2B5EF4-FFF2-40B4-BE49-F238E27FC236}">
                  <a16:creationId xmlns:a16="http://schemas.microsoft.com/office/drawing/2014/main" id="{5A1449C5-9A76-460C-90C1-B4C8787DD72C}"/>
                </a:ext>
              </a:extLst>
            </p:cNvPr>
            <p:cNvSpPr/>
            <p:nvPr/>
          </p:nvSpPr>
          <p:spPr>
            <a:xfrm>
              <a:off x="6812825" y="5212875"/>
              <a:ext cx="7650" cy="263475"/>
            </a:xfrm>
            <a:custGeom>
              <a:avLst/>
              <a:gdLst/>
              <a:ahLst/>
              <a:cxnLst/>
              <a:rect l="l" t="t" r="r" b="b"/>
              <a:pathLst>
                <a:path w="306" h="10539" extrusionOk="0">
                  <a:moveTo>
                    <a:pt x="1" y="1"/>
                  </a:moveTo>
                  <a:lnTo>
                    <a:pt x="1" y="10539"/>
                  </a:lnTo>
                  <a:lnTo>
                    <a:pt x="305" y="1053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9312;p34">
              <a:extLst>
                <a:ext uri="{FF2B5EF4-FFF2-40B4-BE49-F238E27FC236}">
                  <a16:creationId xmlns:a16="http://schemas.microsoft.com/office/drawing/2014/main" id="{765938C5-2550-451A-81D7-BB73F5B0E0A8}"/>
                </a:ext>
              </a:extLst>
            </p:cNvPr>
            <p:cNvSpPr/>
            <p:nvPr/>
          </p:nvSpPr>
          <p:spPr>
            <a:xfrm>
              <a:off x="1131525" y="5340775"/>
              <a:ext cx="1497900" cy="7650"/>
            </a:xfrm>
            <a:custGeom>
              <a:avLst/>
              <a:gdLst/>
              <a:ahLst/>
              <a:cxnLst/>
              <a:rect l="l" t="t" r="r" b="b"/>
              <a:pathLst>
                <a:path w="59916" h="306" extrusionOk="0">
                  <a:moveTo>
                    <a:pt x="1" y="1"/>
                  </a:moveTo>
                  <a:lnTo>
                    <a:pt x="1" y="305"/>
                  </a:lnTo>
                  <a:lnTo>
                    <a:pt x="59915" y="305"/>
                  </a:lnTo>
                  <a:lnTo>
                    <a:pt x="5991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9313;p34">
              <a:extLst>
                <a:ext uri="{FF2B5EF4-FFF2-40B4-BE49-F238E27FC236}">
                  <a16:creationId xmlns:a16="http://schemas.microsoft.com/office/drawing/2014/main" id="{DB4E4DDF-B315-4DB2-95A7-0764BBA6FA88}"/>
                </a:ext>
              </a:extLst>
            </p:cNvPr>
            <p:cNvSpPr/>
            <p:nvPr/>
          </p:nvSpPr>
          <p:spPr>
            <a:xfrm>
              <a:off x="2690950" y="5340775"/>
              <a:ext cx="4085825" cy="7650"/>
            </a:xfrm>
            <a:custGeom>
              <a:avLst/>
              <a:gdLst/>
              <a:ahLst/>
              <a:cxnLst/>
              <a:rect l="l" t="t" r="r" b="b"/>
              <a:pathLst>
                <a:path w="163433" h="306" extrusionOk="0">
                  <a:moveTo>
                    <a:pt x="0" y="1"/>
                  </a:moveTo>
                  <a:lnTo>
                    <a:pt x="0" y="305"/>
                  </a:lnTo>
                  <a:lnTo>
                    <a:pt x="163433" y="305"/>
                  </a:lnTo>
                  <a:lnTo>
                    <a:pt x="1634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4" name="Google Shape;11204;p43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Ziele</a:t>
            </a:r>
            <a:endParaRPr dirty="0"/>
          </a:p>
        </p:txBody>
      </p:sp>
      <p:grpSp>
        <p:nvGrpSpPr>
          <p:cNvPr id="11205" name="Google Shape;11205;p43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11206" name="Google Shape;11206;p4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7" name="Google Shape;11207;p4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8" name="Google Shape;11208;p4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9" name="Google Shape;11209;p4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0" name="Google Shape;11210;p4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1" name="Google Shape;11211;p4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2" name="Google Shape;11212;p4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3" name="Google Shape;11213;p4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4" name="Google Shape;11214;p4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5" name="Google Shape;11215;p4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6" name="Google Shape;11216;p4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7" name="Google Shape;11217;p4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8" name="Google Shape;11218;p43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11219" name="Google Shape;11219;p4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0" name="Google Shape;11220;p4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1" name="Google Shape;11221;p4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2" name="Google Shape;11222;p4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3" name="Google Shape;11223;p4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4" name="Google Shape;11224;p4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5" name="Google Shape;11225;p4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6" name="Google Shape;11226;p4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7" name="Google Shape;11227;p4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8" name="Google Shape;11228;p4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9" name="Google Shape;11229;p4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0" name="Google Shape;11230;p4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31" name="Google Shape;11231;p43"/>
          <p:cNvSpPr/>
          <p:nvPr/>
        </p:nvSpPr>
        <p:spPr>
          <a:xfrm>
            <a:off x="1159300" y="1260863"/>
            <a:ext cx="595500" cy="16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2" name="Google Shape;11232;p43"/>
          <p:cNvSpPr/>
          <p:nvPr/>
        </p:nvSpPr>
        <p:spPr>
          <a:xfrm>
            <a:off x="3235929" y="1260863"/>
            <a:ext cx="595500" cy="16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3" name="Google Shape;11233;p43"/>
          <p:cNvSpPr/>
          <p:nvPr/>
        </p:nvSpPr>
        <p:spPr>
          <a:xfrm>
            <a:off x="5312570" y="1260863"/>
            <a:ext cx="595500" cy="16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4" name="Google Shape;11234;p43"/>
          <p:cNvSpPr/>
          <p:nvPr/>
        </p:nvSpPr>
        <p:spPr>
          <a:xfrm>
            <a:off x="7389199" y="1260863"/>
            <a:ext cx="595500" cy="16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5" name="Google Shape;11235;p43"/>
          <p:cNvSpPr/>
          <p:nvPr/>
        </p:nvSpPr>
        <p:spPr>
          <a:xfrm>
            <a:off x="1270970" y="2360657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36" name="Google Shape;11236;p43"/>
          <p:cNvGrpSpPr/>
          <p:nvPr/>
        </p:nvGrpSpPr>
        <p:grpSpPr>
          <a:xfrm>
            <a:off x="3357954" y="2386851"/>
            <a:ext cx="351439" cy="345965"/>
            <a:chOff x="1754279" y="4286593"/>
            <a:chExt cx="351439" cy="345965"/>
          </a:xfrm>
        </p:grpSpPr>
        <p:sp>
          <p:nvSpPr>
            <p:cNvPr id="11237" name="Google Shape;11237;p43"/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8" name="Google Shape;11238;p43"/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9" name="Google Shape;11239;p43"/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0" name="Google Shape;11240;p43"/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1" name="Google Shape;11241;p43"/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42" name="Google Shape;11242;p43"/>
          <p:cNvSpPr/>
          <p:nvPr/>
        </p:nvSpPr>
        <p:spPr>
          <a:xfrm>
            <a:off x="5432202" y="2376189"/>
            <a:ext cx="356245" cy="356627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43" name="Google Shape;11243;p43"/>
          <p:cNvGrpSpPr/>
          <p:nvPr/>
        </p:nvGrpSpPr>
        <p:grpSpPr>
          <a:xfrm>
            <a:off x="7511245" y="2378098"/>
            <a:ext cx="352840" cy="354717"/>
            <a:chOff x="3095745" y="3805393"/>
            <a:chExt cx="352840" cy="354717"/>
          </a:xfrm>
        </p:grpSpPr>
        <p:sp>
          <p:nvSpPr>
            <p:cNvPr id="11244" name="Google Shape;11244;p43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5" name="Google Shape;11245;p43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6" name="Google Shape;11246;p43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7" name="Google Shape;11247;p43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8" name="Google Shape;11248;p43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9" name="Google Shape;11249;p43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0" name="Google Shape;11250;p43"/>
          <p:cNvSpPr txBox="1">
            <a:spLocks noGrp="1"/>
          </p:cNvSpPr>
          <p:nvPr>
            <p:ph type="title"/>
          </p:nvPr>
        </p:nvSpPr>
        <p:spPr>
          <a:xfrm>
            <a:off x="54505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Intuitiv</a:t>
            </a:r>
            <a:endParaRPr dirty="0"/>
          </a:p>
        </p:txBody>
      </p:sp>
      <p:sp>
        <p:nvSpPr>
          <p:cNvPr id="11251" name="Google Shape;11251;p43"/>
          <p:cNvSpPr txBox="1">
            <a:spLocks noGrp="1"/>
          </p:cNvSpPr>
          <p:nvPr>
            <p:ph type="subTitle" idx="1"/>
          </p:nvPr>
        </p:nvSpPr>
        <p:spPr>
          <a:xfrm>
            <a:off x="54505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Bestellvorgang so einfach wie möglich</a:t>
            </a:r>
            <a:endParaRPr sz="1200" dirty="0"/>
          </a:p>
        </p:txBody>
      </p:sp>
      <p:sp>
        <p:nvSpPr>
          <p:cNvPr id="11252" name="Google Shape;11252;p43"/>
          <p:cNvSpPr txBox="1">
            <a:spLocks noGrp="1"/>
          </p:cNvSpPr>
          <p:nvPr>
            <p:ph type="title" idx="3"/>
          </p:nvPr>
        </p:nvSpPr>
        <p:spPr>
          <a:xfrm>
            <a:off x="262169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Unabhängig</a:t>
            </a:r>
            <a:endParaRPr dirty="0"/>
          </a:p>
        </p:txBody>
      </p:sp>
      <p:sp>
        <p:nvSpPr>
          <p:cNvPr id="11253" name="Google Shape;11253;p43"/>
          <p:cNvSpPr txBox="1">
            <a:spLocks noGrp="1"/>
          </p:cNvSpPr>
          <p:nvPr>
            <p:ph type="subTitle" idx="4"/>
          </p:nvPr>
        </p:nvSpPr>
        <p:spPr>
          <a:xfrm>
            <a:off x="262169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System kann bei jeder Garage nachgerüstet werden</a:t>
            </a:r>
            <a:endParaRPr sz="1200" dirty="0"/>
          </a:p>
        </p:txBody>
      </p:sp>
      <p:sp>
        <p:nvSpPr>
          <p:cNvPr id="11254" name="Google Shape;11254;p43"/>
          <p:cNvSpPr txBox="1">
            <a:spLocks noGrp="1"/>
          </p:cNvSpPr>
          <p:nvPr>
            <p:ph type="title" idx="5"/>
          </p:nvPr>
        </p:nvSpPr>
        <p:spPr>
          <a:xfrm>
            <a:off x="469833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Modular</a:t>
            </a:r>
            <a:endParaRPr dirty="0"/>
          </a:p>
        </p:txBody>
      </p:sp>
      <p:sp>
        <p:nvSpPr>
          <p:cNvPr id="11255" name="Google Shape;11255;p43"/>
          <p:cNvSpPr txBox="1">
            <a:spLocks noGrp="1"/>
          </p:cNvSpPr>
          <p:nvPr>
            <p:ph type="subTitle" idx="6"/>
          </p:nvPr>
        </p:nvSpPr>
        <p:spPr>
          <a:xfrm>
            <a:off x="469833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Komponenten können ausgewählt werden</a:t>
            </a:r>
            <a:endParaRPr sz="1200" dirty="0"/>
          </a:p>
        </p:txBody>
      </p:sp>
      <p:sp>
        <p:nvSpPr>
          <p:cNvPr id="11256" name="Google Shape;11256;p43"/>
          <p:cNvSpPr txBox="1">
            <a:spLocks noGrp="1"/>
          </p:cNvSpPr>
          <p:nvPr>
            <p:ph type="title" idx="7"/>
          </p:nvPr>
        </p:nvSpPr>
        <p:spPr>
          <a:xfrm>
            <a:off x="677495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Übersichtlich</a:t>
            </a:r>
            <a:endParaRPr dirty="0"/>
          </a:p>
        </p:txBody>
      </p:sp>
      <p:sp>
        <p:nvSpPr>
          <p:cNvPr id="11257" name="Google Shape;11257;p43"/>
          <p:cNvSpPr txBox="1">
            <a:spLocks noGrp="1"/>
          </p:cNvSpPr>
          <p:nvPr>
            <p:ph type="subTitle" idx="8"/>
          </p:nvPr>
        </p:nvSpPr>
        <p:spPr>
          <a:xfrm>
            <a:off x="677495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Verwaltung von Zugangsmethoden in übersichtlichem Dashboard</a:t>
            </a:r>
            <a:endParaRPr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2" name="Google Shape;9782;p36"/>
          <p:cNvSpPr/>
          <p:nvPr/>
        </p:nvSpPr>
        <p:spPr>
          <a:xfrm>
            <a:off x="669900" y="1518300"/>
            <a:ext cx="7804200" cy="362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3" name="Google Shape;9783;p36"/>
          <p:cNvSpPr txBox="1">
            <a:spLocks noGrp="1"/>
          </p:cNvSpPr>
          <p:nvPr>
            <p:ph type="title"/>
          </p:nvPr>
        </p:nvSpPr>
        <p:spPr>
          <a:xfrm>
            <a:off x="914050" y="14354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APERTA – lat. </a:t>
            </a:r>
            <a:r>
              <a:rPr lang="de-AT" dirty="0">
                <a:solidFill>
                  <a:schemeClr val="lt1"/>
                </a:solidFill>
              </a:rPr>
              <a:t>f</a:t>
            </a:r>
            <a:r>
              <a:rPr lang="en" dirty="0">
                <a:solidFill>
                  <a:schemeClr val="lt1"/>
                </a:solidFill>
              </a:rPr>
              <a:t>ür “offen”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784" name="Google Shape;9784;p36"/>
          <p:cNvSpPr txBox="1">
            <a:spLocks noGrp="1"/>
          </p:cNvSpPr>
          <p:nvPr>
            <p:ph type="body" idx="1"/>
          </p:nvPr>
        </p:nvSpPr>
        <p:spPr>
          <a:xfrm>
            <a:off x="827551" y="2269400"/>
            <a:ext cx="4587965" cy="22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lt1"/>
                </a:solidFill>
              </a:rPr>
              <a:t>Eigenständiges Komplettsystem</a:t>
            </a:r>
          </a:p>
          <a:p>
            <a:pPr marL="28575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lt1"/>
                </a:solidFill>
              </a:rPr>
              <a:t>Bei elektrischen Garagen nachrüstbar</a:t>
            </a:r>
          </a:p>
          <a:p>
            <a:pPr marL="28575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lt1"/>
                </a:solidFill>
              </a:rPr>
              <a:t>Kennzeichenerkennung</a:t>
            </a:r>
          </a:p>
          <a:p>
            <a:pPr marL="28575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lt1"/>
                </a:solidFill>
              </a:rPr>
              <a:t>Zutritt auch mittels NFC oder </a:t>
            </a:r>
            <a:r>
              <a:rPr lang="de-DE" dirty="0" err="1">
                <a:solidFill>
                  <a:schemeClr val="lt1"/>
                </a:solidFill>
              </a:rPr>
              <a:t>Numpad</a:t>
            </a:r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9785" name="Google Shape;9785;p36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Was ist APERTA?</a:t>
            </a:r>
            <a:endParaRPr dirty="0"/>
          </a:p>
        </p:txBody>
      </p:sp>
      <p:grpSp>
        <p:nvGrpSpPr>
          <p:cNvPr id="9786" name="Google Shape;9786;p36"/>
          <p:cNvGrpSpPr/>
          <p:nvPr/>
        </p:nvGrpSpPr>
        <p:grpSpPr>
          <a:xfrm>
            <a:off x="5719719" y="675728"/>
            <a:ext cx="1223788" cy="21378"/>
            <a:chOff x="3096700" y="3484425"/>
            <a:chExt cx="719875" cy="12575"/>
          </a:xfrm>
        </p:grpSpPr>
        <p:sp>
          <p:nvSpPr>
            <p:cNvPr id="9787" name="Google Shape;9787;p36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36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36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36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36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36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36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36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36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36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7" name="Google Shape;9797;p36"/>
          <p:cNvGrpSpPr/>
          <p:nvPr/>
        </p:nvGrpSpPr>
        <p:grpSpPr>
          <a:xfrm>
            <a:off x="2200504" y="675728"/>
            <a:ext cx="1223745" cy="21378"/>
            <a:chOff x="2940000" y="3484425"/>
            <a:chExt cx="719850" cy="12575"/>
          </a:xfrm>
        </p:grpSpPr>
        <p:sp>
          <p:nvSpPr>
            <p:cNvPr id="9798" name="Google Shape;9798;p36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36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36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36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36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36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36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36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36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36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8" name="Google Shape;9808;p36"/>
          <p:cNvGrpSpPr/>
          <p:nvPr/>
        </p:nvGrpSpPr>
        <p:grpSpPr>
          <a:xfrm>
            <a:off x="8282003" y="1820192"/>
            <a:ext cx="349968" cy="2052568"/>
            <a:chOff x="1037125" y="2236325"/>
            <a:chExt cx="149100" cy="874475"/>
          </a:xfrm>
        </p:grpSpPr>
        <p:sp>
          <p:nvSpPr>
            <p:cNvPr id="9809" name="Google Shape;9809;p36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36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36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36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36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36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36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36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36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36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36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36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36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36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36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36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36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36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36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36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36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36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36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36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36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36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36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36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36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36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36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36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36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36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36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36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45" name="Google Shape;9845;p36"/>
          <p:cNvPicPr preferRelativeResize="0"/>
          <p:nvPr/>
        </p:nvPicPr>
        <p:blipFill rotWithShape="1">
          <a:blip r:embed="rId3">
            <a:alphaModFix/>
          </a:blip>
          <a:srcRect t="16256" b="-3190"/>
          <a:stretch/>
        </p:blipFill>
        <p:spPr>
          <a:xfrm>
            <a:off x="4606850" y="1930975"/>
            <a:ext cx="3535448" cy="238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ADDFA3-E488-4F3B-95ED-8827023A8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Systemarchitektur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CAD34B-A17D-49BB-8005-E74D3C6DB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FE110E-1597-4864-820E-CEFFD9FF7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28" y="1123008"/>
            <a:ext cx="4245544" cy="358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10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1" name="Google Shape;9851;p37"/>
          <p:cNvSpPr txBox="1">
            <a:spLocks noGrp="1"/>
          </p:cNvSpPr>
          <p:nvPr>
            <p:ph type="subTitle" idx="1"/>
          </p:nvPr>
        </p:nvSpPr>
        <p:spPr>
          <a:xfrm>
            <a:off x="1836750" y="2073600"/>
            <a:ext cx="5470500" cy="9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Aquire" pitchFamily="50" charset="0"/>
              </a:rPr>
              <a:t>DEMO</a:t>
            </a:r>
            <a:endParaRPr sz="9600" dirty="0">
              <a:latin typeface="Aquire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nstruction Project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7777"/>
      </a:accent1>
      <a:accent2>
        <a:srgbClr val="3F4D53"/>
      </a:accent2>
      <a:accent3>
        <a:srgbClr val="FFFFFF"/>
      </a:accent3>
      <a:accent4>
        <a:srgbClr val="F3F3F3"/>
      </a:accent4>
      <a:accent5>
        <a:srgbClr val="E57777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</Words>
  <Application>Microsoft Office PowerPoint</Application>
  <PresentationFormat>Bildschirmpräsentation (16:9)</PresentationFormat>
  <Paragraphs>45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8" baseType="lpstr">
      <vt:lpstr>Poppins</vt:lpstr>
      <vt:lpstr>Aquire</vt:lpstr>
      <vt:lpstr>Poppins Light</vt:lpstr>
      <vt:lpstr>Symbol</vt:lpstr>
      <vt:lpstr>Arial</vt:lpstr>
      <vt:lpstr>Poppins SemiBold</vt:lpstr>
      <vt:lpstr>Poppins ExtraBold</vt:lpstr>
      <vt:lpstr>Construction Project Proposal</vt:lpstr>
      <vt:lpstr>APERTA</vt:lpstr>
      <vt:lpstr>Das Team</vt:lpstr>
      <vt:lpstr>Ausgangs-situation</vt:lpstr>
      <vt:lpstr>+5,000,000</vt:lpstr>
      <vt:lpstr>Vorteile von Garagen</vt:lpstr>
      <vt:lpstr>Ziele</vt:lpstr>
      <vt:lpstr>APERTA – lat. für “offen”</vt:lpstr>
      <vt:lpstr>Systemarchitektur</vt:lpstr>
      <vt:lpstr>PowerPoint-Präsentation</vt:lpstr>
      <vt:lpstr>Danke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Construction Project Proposal</dc:title>
  <dc:creator>Simon Koll</dc:creator>
  <cp:lastModifiedBy>Simon Koll</cp:lastModifiedBy>
  <cp:revision>21</cp:revision>
  <dcterms:modified xsi:type="dcterms:W3CDTF">2022-03-31T11:22:13Z</dcterms:modified>
</cp:coreProperties>
</file>